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5327650" cy="755967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81" userDrawn="1">
          <p15:clr>
            <a:srgbClr val="A4A3A4"/>
          </p15:clr>
        </p15:guide>
        <p15:guide id="2" pos="1678" userDrawn="1">
          <p15:clr>
            <a:srgbClr val="A4A3A4"/>
          </p15:clr>
        </p15:guide>
        <p15:guide id="3" pos="317" userDrawn="1">
          <p15:clr>
            <a:srgbClr val="A4A3A4"/>
          </p15:clr>
        </p15:guide>
        <p15:guide id="4" pos="3039" userDrawn="1">
          <p15:clr>
            <a:srgbClr val="A4A3A4"/>
          </p15:clr>
        </p15:guide>
        <p15:guide id="5" orient="horz" pos="4422" userDrawn="1">
          <p15:clr>
            <a:srgbClr val="A4A3A4"/>
          </p15:clr>
        </p15:guide>
        <p15:guide id="6" orient="horz" pos="31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9423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5E67695-2B06-44C9-A49F-0F1E17B3CA89}" v="17" dt="2026-03-04T14:17:25.84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293" autoAdjust="0"/>
    <p:restoredTop sz="94660"/>
  </p:normalViewPr>
  <p:slideViewPr>
    <p:cSldViewPr snapToGrid="0">
      <p:cViewPr>
        <p:scale>
          <a:sx n="200" d="100"/>
          <a:sy n="200" d="100"/>
        </p:scale>
        <p:origin x="1746" y="-1308"/>
      </p:cViewPr>
      <p:guideLst>
        <p:guide orient="horz" pos="2381"/>
        <p:guide pos="1678"/>
        <p:guide pos="317"/>
        <p:guide pos="3039"/>
        <p:guide orient="horz" pos="4422"/>
        <p:guide orient="horz" pos="31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9574" y="1237197"/>
            <a:ext cx="4528503" cy="2631887"/>
          </a:xfrm>
        </p:spPr>
        <p:txBody>
          <a:bodyPr anchor="b"/>
          <a:lstStyle>
            <a:lvl1pPr algn="ctr">
              <a:defRPr sz="3496"/>
            </a:lvl1pPr>
          </a:lstStyle>
          <a:p>
            <a:r>
              <a:rPr lang="en-GB"/>
              <a:t>Click to edit Master title style</a:t>
            </a:r>
            <a:endParaRPr lang="en-US"/>
          </a:p>
        </p:txBody>
      </p:sp>
      <p:sp>
        <p:nvSpPr>
          <p:cNvPr id="3" name="Subtitle 2"/>
          <p:cNvSpPr>
            <a:spLocks noGrp="1"/>
          </p:cNvSpPr>
          <p:nvPr>
            <p:ph type="subTitle" idx="1"/>
          </p:nvPr>
        </p:nvSpPr>
        <p:spPr>
          <a:xfrm>
            <a:off x="665956" y="3970580"/>
            <a:ext cx="3995738" cy="1825171"/>
          </a:xfrm>
        </p:spPr>
        <p:txBody>
          <a:bodyPr/>
          <a:lstStyle>
            <a:lvl1pPr marL="0" indent="0" algn="ctr">
              <a:buNone/>
              <a:defRPr sz="1398"/>
            </a:lvl1pPr>
            <a:lvl2pPr marL="266365" indent="0" algn="ctr">
              <a:buNone/>
              <a:defRPr sz="1165"/>
            </a:lvl2pPr>
            <a:lvl3pPr marL="532729" indent="0" algn="ctr">
              <a:buNone/>
              <a:defRPr sz="1049"/>
            </a:lvl3pPr>
            <a:lvl4pPr marL="799094" indent="0" algn="ctr">
              <a:buNone/>
              <a:defRPr sz="932"/>
            </a:lvl4pPr>
            <a:lvl5pPr marL="1065459" indent="0" algn="ctr">
              <a:buNone/>
              <a:defRPr sz="932"/>
            </a:lvl5pPr>
            <a:lvl6pPr marL="1331824" indent="0" algn="ctr">
              <a:buNone/>
              <a:defRPr sz="932"/>
            </a:lvl6pPr>
            <a:lvl7pPr marL="1598188" indent="0" algn="ctr">
              <a:buNone/>
              <a:defRPr sz="932"/>
            </a:lvl7pPr>
            <a:lvl8pPr marL="1864553" indent="0" algn="ctr">
              <a:buNone/>
              <a:defRPr sz="932"/>
            </a:lvl8pPr>
            <a:lvl9pPr marL="2130918" indent="0" algn="ctr">
              <a:buNone/>
              <a:defRPr sz="932"/>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0CA4C544-93D9-471A-B58B-BC3E6047769C}"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220852186"/>
      </p:ext>
    </p:extLst>
  </p:cSld>
  <p:clrMapOvr>
    <a:masterClrMapping/>
  </p:clrMapOvr>
  <p:extLst>
    <p:ext uri="{DCECCB84-F9BA-43D5-87BE-67443E8EF086}">
      <p15:sldGuideLst xmlns:p15="http://schemas.microsoft.com/office/powerpoint/2012/main">
        <p15:guide id="1" orient="horz" pos="2381" userDrawn="1">
          <p15:clr>
            <a:srgbClr val="FBAE40"/>
          </p15:clr>
        </p15:guide>
        <p15:guide id="2" pos="1678"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CA4C544-93D9-471A-B58B-BC3E6047769C}"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183505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3501" y="1884671"/>
            <a:ext cx="4595098" cy="3144614"/>
          </a:xfrm>
        </p:spPr>
        <p:txBody>
          <a:bodyPr anchor="b"/>
          <a:lstStyle>
            <a:lvl1pPr>
              <a:defRPr sz="3496"/>
            </a:lvl1pPr>
          </a:lstStyle>
          <a:p>
            <a:r>
              <a:rPr lang="en-GB"/>
              <a:t>Click to edit Master title style</a:t>
            </a:r>
            <a:endParaRPr lang="en-US"/>
          </a:p>
        </p:txBody>
      </p:sp>
      <p:sp>
        <p:nvSpPr>
          <p:cNvPr id="3" name="Text Placeholder 2"/>
          <p:cNvSpPr>
            <a:spLocks noGrp="1"/>
          </p:cNvSpPr>
          <p:nvPr>
            <p:ph type="body" idx="1"/>
          </p:nvPr>
        </p:nvSpPr>
        <p:spPr>
          <a:xfrm>
            <a:off x="363501" y="5059035"/>
            <a:ext cx="4595098" cy="1653678"/>
          </a:xfrm>
        </p:spPr>
        <p:txBody>
          <a:bodyPr/>
          <a:lstStyle>
            <a:lvl1pPr marL="0" indent="0">
              <a:buNone/>
              <a:defRPr sz="1398">
                <a:solidFill>
                  <a:schemeClr val="tx1">
                    <a:tint val="82000"/>
                  </a:schemeClr>
                </a:solidFill>
              </a:defRPr>
            </a:lvl1pPr>
            <a:lvl2pPr marL="266365" indent="0">
              <a:buNone/>
              <a:defRPr sz="1165">
                <a:solidFill>
                  <a:schemeClr val="tx1">
                    <a:tint val="82000"/>
                  </a:schemeClr>
                </a:solidFill>
              </a:defRPr>
            </a:lvl2pPr>
            <a:lvl3pPr marL="532729" indent="0">
              <a:buNone/>
              <a:defRPr sz="1049">
                <a:solidFill>
                  <a:schemeClr val="tx1">
                    <a:tint val="82000"/>
                  </a:schemeClr>
                </a:solidFill>
              </a:defRPr>
            </a:lvl3pPr>
            <a:lvl4pPr marL="799094" indent="0">
              <a:buNone/>
              <a:defRPr sz="932">
                <a:solidFill>
                  <a:schemeClr val="tx1">
                    <a:tint val="82000"/>
                  </a:schemeClr>
                </a:solidFill>
              </a:defRPr>
            </a:lvl4pPr>
            <a:lvl5pPr marL="1065459" indent="0">
              <a:buNone/>
              <a:defRPr sz="932">
                <a:solidFill>
                  <a:schemeClr val="tx1">
                    <a:tint val="82000"/>
                  </a:schemeClr>
                </a:solidFill>
              </a:defRPr>
            </a:lvl5pPr>
            <a:lvl6pPr marL="1331824" indent="0">
              <a:buNone/>
              <a:defRPr sz="932">
                <a:solidFill>
                  <a:schemeClr val="tx1">
                    <a:tint val="82000"/>
                  </a:schemeClr>
                </a:solidFill>
              </a:defRPr>
            </a:lvl6pPr>
            <a:lvl7pPr marL="1598188" indent="0">
              <a:buNone/>
              <a:defRPr sz="932">
                <a:solidFill>
                  <a:schemeClr val="tx1">
                    <a:tint val="82000"/>
                  </a:schemeClr>
                </a:solidFill>
              </a:defRPr>
            </a:lvl7pPr>
            <a:lvl8pPr marL="1864553" indent="0">
              <a:buNone/>
              <a:defRPr sz="932">
                <a:solidFill>
                  <a:schemeClr val="tx1">
                    <a:tint val="82000"/>
                  </a:schemeClr>
                </a:solidFill>
              </a:defRPr>
            </a:lvl8pPr>
            <a:lvl9pPr marL="2130918" indent="0">
              <a:buNone/>
              <a:defRPr sz="932">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CA4C544-93D9-471A-B58B-BC3E6047769C}"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22122944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366276" y="2012414"/>
            <a:ext cx="226425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2697123" y="2012414"/>
            <a:ext cx="226425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CA4C544-93D9-471A-B58B-BC3E6047769C}"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24455969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66970" y="402484"/>
            <a:ext cx="4595098"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366971" y="1853171"/>
            <a:ext cx="2253845" cy="908210"/>
          </a:xfrm>
        </p:spPr>
        <p:txBody>
          <a:bodyPr anchor="b"/>
          <a:lstStyle>
            <a:lvl1pPr marL="0" indent="0">
              <a:buNone/>
              <a:defRPr sz="1398" b="1"/>
            </a:lvl1pPr>
            <a:lvl2pPr marL="266365" indent="0">
              <a:buNone/>
              <a:defRPr sz="1165" b="1"/>
            </a:lvl2pPr>
            <a:lvl3pPr marL="532729" indent="0">
              <a:buNone/>
              <a:defRPr sz="1049" b="1"/>
            </a:lvl3pPr>
            <a:lvl4pPr marL="799094" indent="0">
              <a:buNone/>
              <a:defRPr sz="932" b="1"/>
            </a:lvl4pPr>
            <a:lvl5pPr marL="1065459" indent="0">
              <a:buNone/>
              <a:defRPr sz="932" b="1"/>
            </a:lvl5pPr>
            <a:lvl6pPr marL="1331824" indent="0">
              <a:buNone/>
              <a:defRPr sz="932" b="1"/>
            </a:lvl6pPr>
            <a:lvl7pPr marL="1598188" indent="0">
              <a:buNone/>
              <a:defRPr sz="932" b="1"/>
            </a:lvl7pPr>
            <a:lvl8pPr marL="1864553" indent="0">
              <a:buNone/>
              <a:defRPr sz="932" b="1"/>
            </a:lvl8pPr>
            <a:lvl9pPr marL="2130918" indent="0">
              <a:buNone/>
              <a:defRPr sz="932" b="1"/>
            </a:lvl9pPr>
          </a:lstStyle>
          <a:p>
            <a:pPr lvl="0"/>
            <a:r>
              <a:rPr lang="en-GB"/>
              <a:t>Click to edit Master text styles</a:t>
            </a:r>
          </a:p>
        </p:txBody>
      </p:sp>
      <p:sp>
        <p:nvSpPr>
          <p:cNvPr id="4" name="Content Placeholder 3"/>
          <p:cNvSpPr>
            <a:spLocks noGrp="1"/>
          </p:cNvSpPr>
          <p:nvPr>
            <p:ph sz="half" idx="2"/>
          </p:nvPr>
        </p:nvSpPr>
        <p:spPr>
          <a:xfrm>
            <a:off x="366971" y="2761381"/>
            <a:ext cx="2253845"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2697123" y="1853171"/>
            <a:ext cx="2264945" cy="908210"/>
          </a:xfrm>
        </p:spPr>
        <p:txBody>
          <a:bodyPr anchor="b"/>
          <a:lstStyle>
            <a:lvl1pPr marL="0" indent="0">
              <a:buNone/>
              <a:defRPr sz="1398" b="1"/>
            </a:lvl1pPr>
            <a:lvl2pPr marL="266365" indent="0">
              <a:buNone/>
              <a:defRPr sz="1165" b="1"/>
            </a:lvl2pPr>
            <a:lvl3pPr marL="532729" indent="0">
              <a:buNone/>
              <a:defRPr sz="1049" b="1"/>
            </a:lvl3pPr>
            <a:lvl4pPr marL="799094" indent="0">
              <a:buNone/>
              <a:defRPr sz="932" b="1"/>
            </a:lvl4pPr>
            <a:lvl5pPr marL="1065459" indent="0">
              <a:buNone/>
              <a:defRPr sz="932" b="1"/>
            </a:lvl5pPr>
            <a:lvl6pPr marL="1331824" indent="0">
              <a:buNone/>
              <a:defRPr sz="932" b="1"/>
            </a:lvl6pPr>
            <a:lvl7pPr marL="1598188" indent="0">
              <a:buNone/>
              <a:defRPr sz="932" b="1"/>
            </a:lvl7pPr>
            <a:lvl8pPr marL="1864553" indent="0">
              <a:buNone/>
              <a:defRPr sz="932" b="1"/>
            </a:lvl8pPr>
            <a:lvl9pPr marL="2130918" indent="0">
              <a:buNone/>
              <a:defRPr sz="932" b="1"/>
            </a:lvl9pPr>
          </a:lstStyle>
          <a:p>
            <a:pPr lvl="0"/>
            <a:r>
              <a:rPr lang="en-GB"/>
              <a:t>Click to edit Master text styles</a:t>
            </a:r>
          </a:p>
        </p:txBody>
      </p:sp>
      <p:sp>
        <p:nvSpPr>
          <p:cNvPr id="6" name="Content Placeholder 5"/>
          <p:cNvSpPr>
            <a:spLocks noGrp="1"/>
          </p:cNvSpPr>
          <p:nvPr>
            <p:ph sz="quarter" idx="4"/>
          </p:nvPr>
        </p:nvSpPr>
        <p:spPr>
          <a:xfrm>
            <a:off x="2697123" y="2761381"/>
            <a:ext cx="2264945"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CA4C544-93D9-471A-B58B-BC3E6047769C}" type="datetimeFigureOut">
              <a:rPr lang="en-GB" smtClean="0"/>
              <a:t>09/03/2026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20147547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0CA4C544-93D9-471A-B58B-BC3E6047769C}" type="datetimeFigureOut">
              <a:rPr lang="en-GB" smtClean="0"/>
              <a:t>09/03/2026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2112231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A4C544-93D9-471A-B58B-BC3E6047769C}" type="datetimeFigureOut">
              <a:rPr lang="en-GB" smtClean="0"/>
              <a:t>09/03/2026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1549380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66970" y="503978"/>
            <a:ext cx="1718306" cy="1763924"/>
          </a:xfrm>
        </p:spPr>
        <p:txBody>
          <a:bodyPr anchor="b"/>
          <a:lstStyle>
            <a:lvl1pPr>
              <a:defRPr sz="1864"/>
            </a:lvl1pPr>
          </a:lstStyle>
          <a:p>
            <a:r>
              <a:rPr lang="en-GB"/>
              <a:t>Click to edit Master title style</a:t>
            </a:r>
            <a:endParaRPr lang="en-US"/>
          </a:p>
        </p:txBody>
      </p:sp>
      <p:sp>
        <p:nvSpPr>
          <p:cNvPr id="3" name="Content Placeholder 2"/>
          <p:cNvSpPr>
            <a:spLocks noGrp="1"/>
          </p:cNvSpPr>
          <p:nvPr>
            <p:ph idx="1"/>
          </p:nvPr>
        </p:nvSpPr>
        <p:spPr>
          <a:xfrm>
            <a:off x="2264945" y="1088455"/>
            <a:ext cx="2697123" cy="5372269"/>
          </a:xfrm>
        </p:spPr>
        <p:txBody>
          <a:bodyPr/>
          <a:lstStyle>
            <a:lvl1pPr>
              <a:defRPr sz="1864"/>
            </a:lvl1pPr>
            <a:lvl2pPr>
              <a:defRPr sz="1631"/>
            </a:lvl2pPr>
            <a:lvl3pPr>
              <a:defRPr sz="1398"/>
            </a:lvl3pPr>
            <a:lvl4pPr>
              <a:defRPr sz="1165"/>
            </a:lvl4pPr>
            <a:lvl5pPr>
              <a:defRPr sz="1165"/>
            </a:lvl5pPr>
            <a:lvl6pPr>
              <a:defRPr sz="1165"/>
            </a:lvl6pPr>
            <a:lvl7pPr>
              <a:defRPr sz="1165"/>
            </a:lvl7pPr>
            <a:lvl8pPr>
              <a:defRPr sz="1165"/>
            </a:lvl8pPr>
            <a:lvl9pPr>
              <a:defRPr sz="116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366970" y="2267902"/>
            <a:ext cx="1718306" cy="4201570"/>
          </a:xfrm>
        </p:spPr>
        <p:txBody>
          <a:bodyPr/>
          <a:lstStyle>
            <a:lvl1pPr marL="0" indent="0">
              <a:buNone/>
              <a:defRPr sz="932"/>
            </a:lvl1pPr>
            <a:lvl2pPr marL="266365" indent="0">
              <a:buNone/>
              <a:defRPr sz="816"/>
            </a:lvl2pPr>
            <a:lvl3pPr marL="532729" indent="0">
              <a:buNone/>
              <a:defRPr sz="699"/>
            </a:lvl3pPr>
            <a:lvl4pPr marL="799094" indent="0">
              <a:buNone/>
              <a:defRPr sz="583"/>
            </a:lvl4pPr>
            <a:lvl5pPr marL="1065459" indent="0">
              <a:buNone/>
              <a:defRPr sz="583"/>
            </a:lvl5pPr>
            <a:lvl6pPr marL="1331824" indent="0">
              <a:buNone/>
              <a:defRPr sz="583"/>
            </a:lvl6pPr>
            <a:lvl7pPr marL="1598188" indent="0">
              <a:buNone/>
              <a:defRPr sz="583"/>
            </a:lvl7pPr>
            <a:lvl8pPr marL="1864553" indent="0">
              <a:buNone/>
              <a:defRPr sz="583"/>
            </a:lvl8pPr>
            <a:lvl9pPr marL="2130918" indent="0">
              <a:buNone/>
              <a:defRPr sz="583"/>
            </a:lvl9pPr>
          </a:lstStyle>
          <a:p>
            <a:pPr lvl="0"/>
            <a:r>
              <a:rPr lang="en-GB"/>
              <a:t>Click to edit Master text styles</a:t>
            </a:r>
          </a:p>
        </p:txBody>
      </p:sp>
      <p:sp>
        <p:nvSpPr>
          <p:cNvPr id="5" name="Date Placeholder 4"/>
          <p:cNvSpPr>
            <a:spLocks noGrp="1"/>
          </p:cNvSpPr>
          <p:nvPr>
            <p:ph type="dt" sz="half" idx="10"/>
          </p:nvPr>
        </p:nvSpPr>
        <p:spPr/>
        <p:txBody>
          <a:bodyPr/>
          <a:lstStyle/>
          <a:p>
            <a:fld id="{0CA4C544-93D9-471A-B58B-BC3E6047769C}"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31584344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66970" y="503978"/>
            <a:ext cx="1718306" cy="1763924"/>
          </a:xfrm>
        </p:spPr>
        <p:txBody>
          <a:bodyPr anchor="b"/>
          <a:lstStyle>
            <a:lvl1pPr>
              <a:defRPr sz="1864"/>
            </a:lvl1pPr>
          </a:lstStyle>
          <a:p>
            <a:r>
              <a:rPr lang="en-GB"/>
              <a:t>Click to edit Master title style</a:t>
            </a:r>
            <a:endParaRPr lang="en-US"/>
          </a:p>
        </p:txBody>
      </p:sp>
      <p:sp>
        <p:nvSpPr>
          <p:cNvPr id="3" name="Picture Placeholder 2"/>
          <p:cNvSpPr>
            <a:spLocks noGrp="1" noChangeAspect="1"/>
          </p:cNvSpPr>
          <p:nvPr>
            <p:ph type="pic" idx="1"/>
          </p:nvPr>
        </p:nvSpPr>
        <p:spPr>
          <a:xfrm>
            <a:off x="2264945" y="1088455"/>
            <a:ext cx="2697123" cy="5372269"/>
          </a:xfrm>
        </p:spPr>
        <p:txBody>
          <a:bodyPr anchor="t"/>
          <a:lstStyle>
            <a:lvl1pPr marL="0" indent="0">
              <a:buNone/>
              <a:defRPr sz="1864"/>
            </a:lvl1pPr>
            <a:lvl2pPr marL="266365" indent="0">
              <a:buNone/>
              <a:defRPr sz="1631"/>
            </a:lvl2pPr>
            <a:lvl3pPr marL="532729" indent="0">
              <a:buNone/>
              <a:defRPr sz="1398"/>
            </a:lvl3pPr>
            <a:lvl4pPr marL="799094" indent="0">
              <a:buNone/>
              <a:defRPr sz="1165"/>
            </a:lvl4pPr>
            <a:lvl5pPr marL="1065459" indent="0">
              <a:buNone/>
              <a:defRPr sz="1165"/>
            </a:lvl5pPr>
            <a:lvl6pPr marL="1331824" indent="0">
              <a:buNone/>
              <a:defRPr sz="1165"/>
            </a:lvl6pPr>
            <a:lvl7pPr marL="1598188" indent="0">
              <a:buNone/>
              <a:defRPr sz="1165"/>
            </a:lvl7pPr>
            <a:lvl8pPr marL="1864553" indent="0">
              <a:buNone/>
              <a:defRPr sz="1165"/>
            </a:lvl8pPr>
            <a:lvl9pPr marL="2130918" indent="0">
              <a:buNone/>
              <a:defRPr sz="1165"/>
            </a:lvl9pPr>
          </a:lstStyle>
          <a:p>
            <a:r>
              <a:rPr lang="en-GB"/>
              <a:t>Click icon to add picture</a:t>
            </a:r>
            <a:endParaRPr lang="en-US"/>
          </a:p>
        </p:txBody>
      </p:sp>
      <p:sp>
        <p:nvSpPr>
          <p:cNvPr id="4" name="Text Placeholder 3"/>
          <p:cNvSpPr>
            <a:spLocks noGrp="1"/>
          </p:cNvSpPr>
          <p:nvPr>
            <p:ph type="body" sz="half" idx="2"/>
          </p:nvPr>
        </p:nvSpPr>
        <p:spPr>
          <a:xfrm>
            <a:off x="366970" y="2267902"/>
            <a:ext cx="1718306" cy="4201570"/>
          </a:xfrm>
        </p:spPr>
        <p:txBody>
          <a:bodyPr/>
          <a:lstStyle>
            <a:lvl1pPr marL="0" indent="0">
              <a:buNone/>
              <a:defRPr sz="932"/>
            </a:lvl1pPr>
            <a:lvl2pPr marL="266365" indent="0">
              <a:buNone/>
              <a:defRPr sz="816"/>
            </a:lvl2pPr>
            <a:lvl3pPr marL="532729" indent="0">
              <a:buNone/>
              <a:defRPr sz="699"/>
            </a:lvl3pPr>
            <a:lvl4pPr marL="799094" indent="0">
              <a:buNone/>
              <a:defRPr sz="583"/>
            </a:lvl4pPr>
            <a:lvl5pPr marL="1065459" indent="0">
              <a:buNone/>
              <a:defRPr sz="583"/>
            </a:lvl5pPr>
            <a:lvl6pPr marL="1331824" indent="0">
              <a:buNone/>
              <a:defRPr sz="583"/>
            </a:lvl6pPr>
            <a:lvl7pPr marL="1598188" indent="0">
              <a:buNone/>
              <a:defRPr sz="583"/>
            </a:lvl7pPr>
            <a:lvl8pPr marL="1864553" indent="0">
              <a:buNone/>
              <a:defRPr sz="583"/>
            </a:lvl8pPr>
            <a:lvl9pPr marL="2130918" indent="0">
              <a:buNone/>
              <a:defRPr sz="583"/>
            </a:lvl9pPr>
          </a:lstStyle>
          <a:p>
            <a:pPr lvl="0"/>
            <a:r>
              <a:rPr lang="en-GB"/>
              <a:t>Click to edit Master text styles</a:t>
            </a:r>
          </a:p>
        </p:txBody>
      </p:sp>
      <p:sp>
        <p:nvSpPr>
          <p:cNvPr id="5" name="Date Placeholder 4"/>
          <p:cNvSpPr>
            <a:spLocks noGrp="1"/>
          </p:cNvSpPr>
          <p:nvPr>
            <p:ph type="dt" sz="half" idx="10"/>
          </p:nvPr>
        </p:nvSpPr>
        <p:spPr/>
        <p:txBody>
          <a:bodyPr/>
          <a:lstStyle/>
          <a:p>
            <a:fld id="{0CA4C544-93D9-471A-B58B-BC3E6047769C}" type="datetimeFigureOut">
              <a:rPr lang="en-GB" smtClean="0"/>
              <a:t>09/03/2026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26160565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CA4C544-93D9-471A-B58B-BC3E6047769C}"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30928085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2600" y="402483"/>
            <a:ext cx="1148775"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366276" y="402483"/>
            <a:ext cx="3379728"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CA4C544-93D9-471A-B58B-BC3E6047769C}" type="datetimeFigureOut">
              <a:rPr lang="en-GB" smtClean="0"/>
              <a:t>09/03/2026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F8C0DD-60F2-4840-8452-230C01647F20}" type="slidenum">
              <a:rPr lang="en-GB" smtClean="0"/>
              <a:t>‹#›</a:t>
            </a:fld>
            <a:endParaRPr lang="en-GB"/>
          </a:p>
        </p:txBody>
      </p:sp>
    </p:spTree>
    <p:extLst>
      <p:ext uri="{BB962C8B-B14F-4D97-AF65-F5344CB8AC3E}">
        <p14:creationId xmlns:p14="http://schemas.microsoft.com/office/powerpoint/2010/main" val="3068749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66276" y="402484"/>
            <a:ext cx="4595098"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366276" y="2012414"/>
            <a:ext cx="4595098"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366276" y="7006700"/>
            <a:ext cx="1198721" cy="402483"/>
          </a:xfrm>
          <a:prstGeom prst="rect">
            <a:avLst/>
          </a:prstGeom>
        </p:spPr>
        <p:txBody>
          <a:bodyPr vert="horz" lIns="91440" tIns="45720" rIns="91440" bIns="45720" rtlCol="0" anchor="ctr"/>
          <a:lstStyle>
            <a:lvl1pPr algn="l">
              <a:defRPr sz="699">
                <a:solidFill>
                  <a:schemeClr val="tx1">
                    <a:tint val="82000"/>
                  </a:schemeClr>
                </a:solidFill>
              </a:defRPr>
            </a:lvl1pPr>
          </a:lstStyle>
          <a:p>
            <a:fld id="{0CA4C544-93D9-471A-B58B-BC3E6047769C}" type="datetimeFigureOut">
              <a:rPr lang="en-GB" smtClean="0"/>
              <a:t>09/03/2026</a:t>
            </a:fld>
            <a:endParaRPr lang="en-GB"/>
          </a:p>
        </p:txBody>
      </p:sp>
      <p:sp>
        <p:nvSpPr>
          <p:cNvPr id="5" name="Footer Placeholder 4"/>
          <p:cNvSpPr>
            <a:spLocks noGrp="1"/>
          </p:cNvSpPr>
          <p:nvPr>
            <p:ph type="ftr" sz="quarter" idx="3"/>
          </p:nvPr>
        </p:nvSpPr>
        <p:spPr>
          <a:xfrm>
            <a:off x="1764784" y="7006700"/>
            <a:ext cx="1798082" cy="402483"/>
          </a:xfrm>
          <a:prstGeom prst="rect">
            <a:avLst/>
          </a:prstGeom>
        </p:spPr>
        <p:txBody>
          <a:bodyPr vert="horz" lIns="91440" tIns="45720" rIns="91440" bIns="45720" rtlCol="0" anchor="ctr"/>
          <a:lstStyle>
            <a:lvl1pPr algn="ctr">
              <a:defRPr sz="699">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3762653" y="7006700"/>
            <a:ext cx="1198721" cy="402483"/>
          </a:xfrm>
          <a:prstGeom prst="rect">
            <a:avLst/>
          </a:prstGeom>
        </p:spPr>
        <p:txBody>
          <a:bodyPr vert="horz" lIns="91440" tIns="45720" rIns="91440" bIns="45720" rtlCol="0" anchor="ctr"/>
          <a:lstStyle>
            <a:lvl1pPr algn="r">
              <a:defRPr sz="699">
                <a:solidFill>
                  <a:schemeClr val="tx1">
                    <a:tint val="82000"/>
                  </a:schemeClr>
                </a:solidFill>
              </a:defRPr>
            </a:lvl1pPr>
          </a:lstStyle>
          <a:p>
            <a:fld id="{0EF8C0DD-60F2-4840-8452-230C01647F20}" type="slidenum">
              <a:rPr lang="en-GB" smtClean="0"/>
              <a:t>‹#›</a:t>
            </a:fld>
            <a:endParaRPr lang="en-GB"/>
          </a:p>
        </p:txBody>
      </p:sp>
    </p:spTree>
    <p:extLst>
      <p:ext uri="{BB962C8B-B14F-4D97-AF65-F5344CB8AC3E}">
        <p14:creationId xmlns:p14="http://schemas.microsoft.com/office/powerpoint/2010/main" val="1242613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32729" rtl="0" eaLnBrk="1" latinLnBrk="0" hangingPunct="1">
        <a:lnSpc>
          <a:spcPct val="90000"/>
        </a:lnSpc>
        <a:spcBef>
          <a:spcPct val="0"/>
        </a:spcBef>
        <a:buNone/>
        <a:defRPr sz="2563" kern="1200">
          <a:solidFill>
            <a:schemeClr val="tx1"/>
          </a:solidFill>
          <a:latin typeface="+mj-lt"/>
          <a:ea typeface="+mj-ea"/>
          <a:cs typeface="+mj-cs"/>
        </a:defRPr>
      </a:lvl1pPr>
    </p:titleStyle>
    <p:bodyStyle>
      <a:lvl1pPr marL="133182" indent="-133182" algn="l" defTabSz="532729" rtl="0" eaLnBrk="1" latinLnBrk="0" hangingPunct="1">
        <a:lnSpc>
          <a:spcPct val="90000"/>
        </a:lnSpc>
        <a:spcBef>
          <a:spcPts val="583"/>
        </a:spcBef>
        <a:buFont typeface="Arial" panose="020B0604020202020204" pitchFamily="34" charset="0"/>
        <a:buChar char="•"/>
        <a:defRPr sz="1631" kern="1200">
          <a:solidFill>
            <a:schemeClr val="tx1"/>
          </a:solidFill>
          <a:latin typeface="+mn-lt"/>
          <a:ea typeface="+mn-ea"/>
          <a:cs typeface="+mn-cs"/>
        </a:defRPr>
      </a:lvl1pPr>
      <a:lvl2pPr marL="399547" indent="-133182" algn="l" defTabSz="532729" rtl="0" eaLnBrk="1" latinLnBrk="0" hangingPunct="1">
        <a:lnSpc>
          <a:spcPct val="90000"/>
        </a:lnSpc>
        <a:spcBef>
          <a:spcPts val="291"/>
        </a:spcBef>
        <a:buFont typeface="Arial" panose="020B0604020202020204" pitchFamily="34" charset="0"/>
        <a:buChar char="•"/>
        <a:defRPr sz="1398" kern="1200">
          <a:solidFill>
            <a:schemeClr val="tx1"/>
          </a:solidFill>
          <a:latin typeface="+mn-lt"/>
          <a:ea typeface="+mn-ea"/>
          <a:cs typeface="+mn-cs"/>
        </a:defRPr>
      </a:lvl2pPr>
      <a:lvl3pPr marL="665912" indent="-133182" algn="l" defTabSz="532729" rtl="0" eaLnBrk="1" latinLnBrk="0" hangingPunct="1">
        <a:lnSpc>
          <a:spcPct val="90000"/>
        </a:lnSpc>
        <a:spcBef>
          <a:spcPts val="291"/>
        </a:spcBef>
        <a:buFont typeface="Arial" panose="020B0604020202020204" pitchFamily="34" charset="0"/>
        <a:buChar char="•"/>
        <a:defRPr sz="1165" kern="1200">
          <a:solidFill>
            <a:schemeClr val="tx1"/>
          </a:solidFill>
          <a:latin typeface="+mn-lt"/>
          <a:ea typeface="+mn-ea"/>
          <a:cs typeface="+mn-cs"/>
        </a:defRPr>
      </a:lvl3pPr>
      <a:lvl4pPr marL="932277" indent="-133182" algn="l" defTabSz="532729" rtl="0" eaLnBrk="1" latinLnBrk="0" hangingPunct="1">
        <a:lnSpc>
          <a:spcPct val="90000"/>
        </a:lnSpc>
        <a:spcBef>
          <a:spcPts val="291"/>
        </a:spcBef>
        <a:buFont typeface="Arial" panose="020B0604020202020204" pitchFamily="34" charset="0"/>
        <a:buChar char="•"/>
        <a:defRPr sz="1049" kern="1200">
          <a:solidFill>
            <a:schemeClr val="tx1"/>
          </a:solidFill>
          <a:latin typeface="+mn-lt"/>
          <a:ea typeface="+mn-ea"/>
          <a:cs typeface="+mn-cs"/>
        </a:defRPr>
      </a:lvl4pPr>
      <a:lvl5pPr marL="1198641" indent="-133182" algn="l" defTabSz="532729" rtl="0" eaLnBrk="1" latinLnBrk="0" hangingPunct="1">
        <a:lnSpc>
          <a:spcPct val="90000"/>
        </a:lnSpc>
        <a:spcBef>
          <a:spcPts val="291"/>
        </a:spcBef>
        <a:buFont typeface="Arial" panose="020B0604020202020204" pitchFamily="34" charset="0"/>
        <a:buChar char="•"/>
        <a:defRPr sz="1049" kern="1200">
          <a:solidFill>
            <a:schemeClr val="tx1"/>
          </a:solidFill>
          <a:latin typeface="+mn-lt"/>
          <a:ea typeface="+mn-ea"/>
          <a:cs typeface="+mn-cs"/>
        </a:defRPr>
      </a:lvl5pPr>
      <a:lvl6pPr marL="1465006" indent="-133182" algn="l" defTabSz="532729" rtl="0" eaLnBrk="1" latinLnBrk="0" hangingPunct="1">
        <a:lnSpc>
          <a:spcPct val="90000"/>
        </a:lnSpc>
        <a:spcBef>
          <a:spcPts val="291"/>
        </a:spcBef>
        <a:buFont typeface="Arial" panose="020B0604020202020204" pitchFamily="34" charset="0"/>
        <a:buChar char="•"/>
        <a:defRPr sz="1049" kern="1200">
          <a:solidFill>
            <a:schemeClr val="tx1"/>
          </a:solidFill>
          <a:latin typeface="+mn-lt"/>
          <a:ea typeface="+mn-ea"/>
          <a:cs typeface="+mn-cs"/>
        </a:defRPr>
      </a:lvl6pPr>
      <a:lvl7pPr marL="1731371" indent="-133182" algn="l" defTabSz="532729" rtl="0" eaLnBrk="1" latinLnBrk="0" hangingPunct="1">
        <a:lnSpc>
          <a:spcPct val="90000"/>
        </a:lnSpc>
        <a:spcBef>
          <a:spcPts val="291"/>
        </a:spcBef>
        <a:buFont typeface="Arial" panose="020B0604020202020204" pitchFamily="34" charset="0"/>
        <a:buChar char="•"/>
        <a:defRPr sz="1049" kern="1200">
          <a:solidFill>
            <a:schemeClr val="tx1"/>
          </a:solidFill>
          <a:latin typeface="+mn-lt"/>
          <a:ea typeface="+mn-ea"/>
          <a:cs typeface="+mn-cs"/>
        </a:defRPr>
      </a:lvl7pPr>
      <a:lvl8pPr marL="1997735" indent="-133182" algn="l" defTabSz="532729" rtl="0" eaLnBrk="1" latinLnBrk="0" hangingPunct="1">
        <a:lnSpc>
          <a:spcPct val="90000"/>
        </a:lnSpc>
        <a:spcBef>
          <a:spcPts val="291"/>
        </a:spcBef>
        <a:buFont typeface="Arial" panose="020B0604020202020204" pitchFamily="34" charset="0"/>
        <a:buChar char="•"/>
        <a:defRPr sz="1049" kern="1200">
          <a:solidFill>
            <a:schemeClr val="tx1"/>
          </a:solidFill>
          <a:latin typeface="+mn-lt"/>
          <a:ea typeface="+mn-ea"/>
          <a:cs typeface="+mn-cs"/>
        </a:defRPr>
      </a:lvl8pPr>
      <a:lvl9pPr marL="2264100" indent="-133182" algn="l" defTabSz="532729" rtl="0" eaLnBrk="1" latinLnBrk="0" hangingPunct="1">
        <a:lnSpc>
          <a:spcPct val="90000"/>
        </a:lnSpc>
        <a:spcBef>
          <a:spcPts val="291"/>
        </a:spcBef>
        <a:buFont typeface="Arial" panose="020B0604020202020204" pitchFamily="34" charset="0"/>
        <a:buChar char="•"/>
        <a:defRPr sz="1049" kern="1200">
          <a:solidFill>
            <a:schemeClr val="tx1"/>
          </a:solidFill>
          <a:latin typeface="+mn-lt"/>
          <a:ea typeface="+mn-ea"/>
          <a:cs typeface="+mn-cs"/>
        </a:defRPr>
      </a:lvl9pPr>
    </p:bodyStyle>
    <p:otherStyle>
      <a:defPPr>
        <a:defRPr lang="en-US"/>
      </a:defPPr>
      <a:lvl1pPr marL="0" algn="l" defTabSz="532729" rtl="0" eaLnBrk="1" latinLnBrk="0" hangingPunct="1">
        <a:defRPr sz="1049" kern="1200">
          <a:solidFill>
            <a:schemeClr val="tx1"/>
          </a:solidFill>
          <a:latin typeface="+mn-lt"/>
          <a:ea typeface="+mn-ea"/>
          <a:cs typeface="+mn-cs"/>
        </a:defRPr>
      </a:lvl1pPr>
      <a:lvl2pPr marL="266365" algn="l" defTabSz="532729" rtl="0" eaLnBrk="1" latinLnBrk="0" hangingPunct="1">
        <a:defRPr sz="1049" kern="1200">
          <a:solidFill>
            <a:schemeClr val="tx1"/>
          </a:solidFill>
          <a:latin typeface="+mn-lt"/>
          <a:ea typeface="+mn-ea"/>
          <a:cs typeface="+mn-cs"/>
        </a:defRPr>
      </a:lvl2pPr>
      <a:lvl3pPr marL="532729" algn="l" defTabSz="532729" rtl="0" eaLnBrk="1" latinLnBrk="0" hangingPunct="1">
        <a:defRPr sz="1049" kern="1200">
          <a:solidFill>
            <a:schemeClr val="tx1"/>
          </a:solidFill>
          <a:latin typeface="+mn-lt"/>
          <a:ea typeface="+mn-ea"/>
          <a:cs typeface="+mn-cs"/>
        </a:defRPr>
      </a:lvl3pPr>
      <a:lvl4pPr marL="799094" algn="l" defTabSz="532729" rtl="0" eaLnBrk="1" latinLnBrk="0" hangingPunct="1">
        <a:defRPr sz="1049" kern="1200">
          <a:solidFill>
            <a:schemeClr val="tx1"/>
          </a:solidFill>
          <a:latin typeface="+mn-lt"/>
          <a:ea typeface="+mn-ea"/>
          <a:cs typeface="+mn-cs"/>
        </a:defRPr>
      </a:lvl4pPr>
      <a:lvl5pPr marL="1065459" algn="l" defTabSz="532729" rtl="0" eaLnBrk="1" latinLnBrk="0" hangingPunct="1">
        <a:defRPr sz="1049" kern="1200">
          <a:solidFill>
            <a:schemeClr val="tx1"/>
          </a:solidFill>
          <a:latin typeface="+mn-lt"/>
          <a:ea typeface="+mn-ea"/>
          <a:cs typeface="+mn-cs"/>
        </a:defRPr>
      </a:lvl5pPr>
      <a:lvl6pPr marL="1331824" algn="l" defTabSz="532729" rtl="0" eaLnBrk="1" latinLnBrk="0" hangingPunct="1">
        <a:defRPr sz="1049" kern="1200">
          <a:solidFill>
            <a:schemeClr val="tx1"/>
          </a:solidFill>
          <a:latin typeface="+mn-lt"/>
          <a:ea typeface="+mn-ea"/>
          <a:cs typeface="+mn-cs"/>
        </a:defRPr>
      </a:lvl6pPr>
      <a:lvl7pPr marL="1598188" algn="l" defTabSz="532729" rtl="0" eaLnBrk="1" latinLnBrk="0" hangingPunct="1">
        <a:defRPr sz="1049" kern="1200">
          <a:solidFill>
            <a:schemeClr val="tx1"/>
          </a:solidFill>
          <a:latin typeface="+mn-lt"/>
          <a:ea typeface="+mn-ea"/>
          <a:cs typeface="+mn-cs"/>
        </a:defRPr>
      </a:lvl7pPr>
      <a:lvl8pPr marL="1864553" algn="l" defTabSz="532729" rtl="0" eaLnBrk="1" latinLnBrk="0" hangingPunct="1">
        <a:defRPr sz="1049" kern="1200">
          <a:solidFill>
            <a:schemeClr val="tx1"/>
          </a:solidFill>
          <a:latin typeface="+mn-lt"/>
          <a:ea typeface="+mn-ea"/>
          <a:cs typeface="+mn-cs"/>
        </a:defRPr>
      </a:lvl8pPr>
      <a:lvl9pPr marL="2130918" algn="l" defTabSz="532729" rtl="0" eaLnBrk="1" latinLnBrk="0" hangingPunct="1">
        <a:defRPr sz="104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hyperlink" Target="http://www.ticketsource.co.uk/eggars-school" TargetMode="Externa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9423B"/>
        </a:solidFill>
        <a:effectLst/>
      </p:bgPr>
    </p:bg>
    <p:spTree>
      <p:nvGrpSpPr>
        <p:cNvPr id="1" name=""/>
        <p:cNvGrpSpPr/>
        <p:nvPr/>
      </p:nvGrpSpPr>
      <p:grpSpPr>
        <a:xfrm>
          <a:off x="0" y="0"/>
          <a:ext cx="0" cy="0"/>
          <a:chOff x="0" y="0"/>
          <a:chExt cx="0" cy="0"/>
        </a:xfrm>
      </p:grpSpPr>
      <p:pic>
        <p:nvPicPr>
          <p:cNvPr id="25" name="Picture 24" descr="A child wearing glasses and a hat&#10;&#10;AI-generated content may be incorrect.">
            <a:extLst>
              <a:ext uri="{FF2B5EF4-FFF2-40B4-BE49-F238E27FC236}">
                <a16:creationId xmlns:a16="http://schemas.microsoft.com/office/drawing/2014/main" id="{1BD5DFD0-272A-3ECD-3E30-93D3D1F9426B}"/>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tretch>
            <a:fillRect/>
          </a:stretch>
        </p:blipFill>
        <p:spPr>
          <a:xfrm>
            <a:off x="-160" y="4007908"/>
            <a:ext cx="5327650" cy="3551767"/>
          </a:xfrm>
          <a:prstGeom prst="rect">
            <a:avLst/>
          </a:prstGeom>
        </p:spPr>
      </p:pic>
      <p:pic>
        <p:nvPicPr>
          <p:cNvPr id="17" name="Picture 16" descr="A white arrow pointing to a dotted line&#10;&#10;AI-generated content may be incorrect.">
            <a:extLst>
              <a:ext uri="{FF2B5EF4-FFF2-40B4-BE49-F238E27FC236}">
                <a16:creationId xmlns:a16="http://schemas.microsoft.com/office/drawing/2014/main" id="{98D7231B-FBF4-610C-5D57-8E71F481ED22}"/>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2183130" y="697359"/>
            <a:ext cx="1714500" cy="1563788"/>
          </a:xfrm>
          <a:prstGeom prst="rect">
            <a:avLst/>
          </a:prstGeom>
        </p:spPr>
      </p:pic>
      <p:sp>
        <p:nvSpPr>
          <p:cNvPr id="5" name="Rectangle 4">
            <a:extLst>
              <a:ext uri="{FF2B5EF4-FFF2-40B4-BE49-F238E27FC236}">
                <a16:creationId xmlns:a16="http://schemas.microsoft.com/office/drawing/2014/main" id="{6A336914-2539-997C-DBEF-7580050709C7}"/>
              </a:ext>
            </a:extLst>
          </p:cNvPr>
          <p:cNvSpPr>
            <a:spLocks noGrp="1" noRot="1" noMove="1" noResize="1" noEditPoints="1" noAdjustHandles="1" noChangeArrowheads="1" noChangeShapeType="1"/>
          </p:cNvSpPr>
          <p:nvPr/>
        </p:nvSpPr>
        <p:spPr>
          <a:xfrm>
            <a:off x="0" y="6652259"/>
            <a:ext cx="5327650" cy="907415"/>
          </a:xfrm>
          <a:prstGeom prst="rect">
            <a:avLst/>
          </a:prstGeom>
          <a:gradFill flip="none" rotWithShape="1">
            <a:gsLst>
              <a:gs pos="0">
                <a:schemeClr val="accent3">
                  <a:alpha val="55000"/>
                </a:schemeClr>
              </a:gs>
              <a:gs pos="56000">
                <a:schemeClr val="accent3">
                  <a:alpha val="88000"/>
                </a:schemeClr>
              </a:gs>
              <a:gs pos="100000">
                <a:schemeClr val="accent3"/>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Graphic 6">
            <a:extLst>
              <a:ext uri="{FF2B5EF4-FFF2-40B4-BE49-F238E27FC236}">
                <a16:creationId xmlns:a16="http://schemas.microsoft.com/office/drawing/2014/main" id="{81B43DF8-4207-3348-64D0-2A52FDEDFDBA}"/>
              </a:ext>
            </a:extLst>
          </p:cNvPr>
          <p:cNvPicPr>
            <a:picLocks noGrp="1" noRot="1" noChangeAspect="1" noMove="1" noResize="1" noEditPoints="1" noAdjustHandles="1" noChangeArrowheads="1" noChangeShapeType="1" noCrop="1"/>
          </p:cNvPicPr>
          <p:nvPr/>
        </p:nvPicPr>
        <p:blipFill>
          <a:blip r:embed="rId4">
            <a:extLst>
              <a:ext uri="{96DAC541-7B7A-43D3-8B79-37D633B846F1}">
                <asvg:svgBlip xmlns:asvg="http://schemas.microsoft.com/office/drawing/2016/SVG/main" r:embed="rId5"/>
              </a:ext>
            </a:extLst>
          </a:blip>
          <a:stretch>
            <a:fillRect/>
          </a:stretch>
        </p:blipFill>
        <p:spPr>
          <a:xfrm>
            <a:off x="3821690" y="503238"/>
            <a:ext cx="1003040" cy="1052048"/>
          </a:xfrm>
          <a:prstGeom prst="rect">
            <a:avLst/>
          </a:prstGeom>
        </p:spPr>
      </p:pic>
      <p:pic>
        <p:nvPicPr>
          <p:cNvPr id="9" name="Picture 8" descr="A qr code on a white background&#10;&#10;AI-generated content may be incorrect.">
            <a:extLst>
              <a:ext uri="{FF2B5EF4-FFF2-40B4-BE49-F238E27FC236}">
                <a16:creationId xmlns:a16="http://schemas.microsoft.com/office/drawing/2014/main" id="{A8E8AFE2-4662-F530-A902-F03010C9F80D}"/>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tretch>
            <a:fillRect/>
          </a:stretch>
        </p:blipFill>
        <p:spPr>
          <a:xfrm>
            <a:off x="4102734" y="6297929"/>
            <a:ext cx="721995" cy="721995"/>
          </a:xfrm>
          <a:prstGeom prst="rect">
            <a:avLst/>
          </a:prstGeom>
          <a:effectLst>
            <a:outerShdw blurRad="50800" dist="38100" dir="2700000" algn="tl" rotWithShape="0">
              <a:prstClr val="black">
                <a:alpha val="40000"/>
              </a:prstClr>
            </a:outerShdw>
          </a:effectLst>
        </p:spPr>
      </p:pic>
      <p:sp>
        <p:nvSpPr>
          <p:cNvPr id="10" name="TextBox 9">
            <a:extLst>
              <a:ext uri="{FF2B5EF4-FFF2-40B4-BE49-F238E27FC236}">
                <a16:creationId xmlns:a16="http://schemas.microsoft.com/office/drawing/2014/main" id="{41F344FC-56D7-243E-C6ED-EFAF78AD3C51}"/>
              </a:ext>
            </a:extLst>
          </p:cNvPr>
          <p:cNvSpPr txBox="1">
            <a:spLocks noGrp="1" noRot="1" noMove="1" noResize="1" noEditPoints="1" noAdjustHandles="1" noChangeArrowheads="1" noChangeShapeType="1"/>
          </p:cNvSpPr>
          <p:nvPr/>
        </p:nvSpPr>
        <p:spPr>
          <a:xfrm>
            <a:off x="503238" y="388938"/>
            <a:ext cx="2971482" cy="654025"/>
          </a:xfrm>
          <a:prstGeom prst="rect">
            <a:avLst/>
          </a:prstGeom>
          <a:noFill/>
        </p:spPr>
        <p:txBody>
          <a:bodyPr wrap="square" lIns="0" tIns="0" rIns="0" bIns="0" rtlCol="0">
            <a:spAutoFit/>
          </a:bodyPr>
          <a:lstStyle/>
          <a:p>
            <a:r>
              <a:rPr lang="en-GB" sz="4250" b="1">
                <a:solidFill>
                  <a:schemeClr val="accent3"/>
                </a:solidFill>
              </a:rPr>
              <a:t>DISC    VER</a:t>
            </a:r>
          </a:p>
        </p:txBody>
      </p:sp>
      <p:pic>
        <p:nvPicPr>
          <p:cNvPr id="13" name="Picture 12" descr="A magnifying glass on a black background&#10;&#10;AI-generated content may be incorrect.">
            <a:extLst>
              <a:ext uri="{FF2B5EF4-FFF2-40B4-BE49-F238E27FC236}">
                <a16:creationId xmlns:a16="http://schemas.microsoft.com/office/drawing/2014/main" id="{E5115252-0004-1117-0003-21585B4B9F75}"/>
              </a:ext>
            </a:extLst>
          </p:cNvPr>
          <p:cNvPicPr>
            <a:picLocks noGrp="1" noRot="1" noChangeAspect="1" noMove="1" noResize="1" noEditPoints="1" noAdjustHandles="1" noChangeArrowheads="1" noChangeShapeType="1" noCrop="1"/>
          </p:cNvPicPr>
          <p:nvPr/>
        </p:nvPicPr>
        <p:blipFill>
          <a:blip r:embed="rId7">
            <a:extLst>
              <a:ext uri="{28A0092B-C50C-407E-A947-70E740481C1C}">
                <a14:useLocalDpi xmlns:a14="http://schemas.microsoft.com/office/drawing/2010/main" val="0"/>
              </a:ext>
            </a:extLst>
          </a:blip>
          <a:stretch>
            <a:fillRect/>
          </a:stretch>
        </p:blipFill>
        <p:spPr>
          <a:xfrm>
            <a:off x="1772284" y="366395"/>
            <a:ext cx="959485" cy="959485"/>
          </a:xfrm>
          <a:prstGeom prst="rect">
            <a:avLst/>
          </a:prstGeom>
        </p:spPr>
      </p:pic>
      <p:sp>
        <p:nvSpPr>
          <p:cNvPr id="11" name="TextBox 10">
            <a:extLst>
              <a:ext uri="{FF2B5EF4-FFF2-40B4-BE49-F238E27FC236}">
                <a16:creationId xmlns:a16="http://schemas.microsoft.com/office/drawing/2014/main" id="{E0E3EE43-55F7-3206-98BD-9EF984E6E056}"/>
              </a:ext>
            </a:extLst>
          </p:cNvPr>
          <p:cNvSpPr txBox="1">
            <a:spLocks noGrp="1" noRot="1" noMove="1" noResize="1" noEditPoints="1" noAdjustHandles="1" noChangeArrowheads="1" noChangeShapeType="1"/>
          </p:cNvSpPr>
          <p:nvPr/>
        </p:nvSpPr>
        <p:spPr>
          <a:xfrm>
            <a:off x="503238" y="966724"/>
            <a:ext cx="2971482" cy="453970"/>
          </a:xfrm>
          <a:prstGeom prst="rect">
            <a:avLst/>
          </a:prstGeom>
          <a:noFill/>
        </p:spPr>
        <p:txBody>
          <a:bodyPr wrap="square" lIns="0" tIns="0" rIns="0" bIns="0" rtlCol="0">
            <a:spAutoFit/>
          </a:bodyPr>
          <a:lstStyle/>
          <a:p>
            <a:r>
              <a:rPr lang="en-GB" sz="2950" b="1" dirty="0">
                <a:solidFill>
                  <a:schemeClr val="accent3"/>
                </a:solidFill>
              </a:rPr>
              <a:t>YOUR EGGAR’S</a:t>
            </a:r>
          </a:p>
        </p:txBody>
      </p:sp>
      <p:sp>
        <p:nvSpPr>
          <p:cNvPr id="14" name="TextBox 13">
            <a:extLst>
              <a:ext uri="{FF2B5EF4-FFF2-40B4-BE49-F238E27FC236}">
                <a16:creationId xmlns:a16="http://schemas.microsoft.com/office/drawing/2014/main" id="{672F51F7-28E2-DCDF-38F1-8D8235226B4C}"/>
              </a:ext>
            </a:extLst>
          </p:cNvPr>
          <p:cNvSpPr txBox="1">
            <a:spLocks noGrp="1" noRot="1" noMove="1" noResize="1" noEditPoints="1" noAdjustHandles="1" noChangeArrowheads="1" noChangeShapeType="1"/>
          </p:cNvSpPr>
          <p:nvPr/>
        </p:nvSpPr>
        <p:spPr>
          <a:xfrm>
            <a:off x="3806956" y="1545463"/>
            <a:ext cx="1003040" cy="153888"/>
          </a:xfrm>
          <a:prstGeom prst="rect">
            <a:avLst/>
          </a:prstGeom>
          <a:noFill/>
        </p:spPr>
        <p:txBody>
          <a:bodyPr wrap="square" lIns="0" tIns="0" rIns="0" bIns="0" rtlCol="0">
            <a:spAutoFit/>
          </a:bodyPr>
          <a:lstStyle/>
          <a:p>
            <a:pPr algn="ctr"/>
            <a:r>
              <a:rPr lang="en-GB" sz="1000" b="1">
                <a:solidFill>
                  <a:schemeClr val="bg1"/>
                </a:solidFill>
              </a:rPr>
              <a:t>Eggar’s School</a:t>
            </a:r>
          </a:p>
        </p:txBody>
      </p:sp>
      <p:sp>
        <p:nvSpPr>
          <p:cNvPr id="15" name="TextBox 14">
            <a:extLst>
              <a:ext uri="{FF2B5EF4-FFF2-40B4-BE49-F238E27FC236}">
                <a16:creationId xmlns:a16="http://schemas.microsoft.com/office/drawing/2014/main" id="{6BF98CC3-2AC4-89FC-5881-692E0CEF00E4}"/>
              </a:ext>
            </a:extLst>
          </p:cNvPr>
          <p:cNvSpPr txBox="1">
            <a:spLocks noGrp="1" noRot="1" noMove="1" noResize="1" noEditPoints="1" noAdjustHandles="1" noChangeArrowheads="1" noChangeShapeType="1"/>
          </p:cNvSpPr>
          <p:nvPr/>
        </p:nvSpPr>
        <p:spPr>
          <a:xfrm>
            <a:off x="502920" y="1483907"/>
            <a:ext cx="3429000" cy="215444"/>
          </a:xfrm>
          <a:prstGeom prst="rect">
            <a:avLst/>
          </a:prstGeom>
          <a:noFill/>
        </p:spPr>
        <p:txBody>
          <a:bodyPr wrap="square" lIns="0" tIns="0" rIns="0" bIns="0" rtlCol="0">
            <a:spAutoFit/>
          </a:bodyPr>
          <a:lstStyle/>
          <a:p>
            <a:r>
              <a:rPr lang="en-GB" sz="1400">
                <a:solidFill>
                  <a:schemeClr val="bg1"/>
                </a:solidFill>
              </a:rPr>
              <a:t>Belong | Aspire | Achieve</a:t>
            </a:r>
          </a:p>
        </p:txBody>
      </p:sp>
      <p:sp>
        <p:nvSpPr>
          <p:cNvPr id="20" name="TextBox 19">
            <a:extLst>
              <a:ext uri="{FF2B5EF4-FFF2-40B4-BE49-F238E27FC236}">
                <a16:creationId xmlns:a16="http://schemas.microsoft.com/office/drawing/2014/main" id="{7F7A849A-48D6-FD85-5074-C10F7DADD110}"/>
              </a:ext>
            </a:extLst>
          </p:cNvPr>
          <p:cNvSpPr txBox="1">
            <a:spLocks noGrp="1" noRot="1" noMove="1" noResize="1" noEditPoints="1" noAdjustHandles="1" noChangeArrowheads="1" noChangeShapeType="1"/>
          </p:cNvSpPr>
          <p:nvPr/>
        </p:nvSpPr>
        <p:spPr>
          <a:xfrm>
            <a:off x="537210" y="1971438"/>
            <a:ext cx="4287203" cy="553998"/>
          </a:xfrm>
          <a:prstGeom prst="rect">
            <a:avLst/>
          </a:prstGeom>
          <a:noFill/>
        </p:spPr>
        <p:txBody>
          <a:bodyPr wrap="square" lIns="0" tIns="0" rIns="0" bIns="0" rtlCol="0">
            <a:spAutoFit/>
          </a:bodyPr>
          <a:lstStyle/>
          <a:p>
            <a:r>
              <a:rPr lang="en-GB" b="1">
                <a:solidFill>
                  <a:schemeClr val="bg1"/>
                </a:solidFill>
              </a:rPr>
              <a:t>We invite you to join our exciting Discover Programme for Year 6!</a:t>
            </a:r>
          </a:p>
        </p:txBody>
      </p:sp>
      <p:sp>
        <p:nvSpPr>
          <p:cNvPr id="21" name="TextBox 20">
            <a:extLst>
              <a:ext uri="{FF2B5EF4-FFF2-40B4-BE49-F238E27FC236}">
                <a16:creationId xmlns:a16="http://schemas.microsoft.com/office/drawing/2014/main" id="{69AB3EEE-FE77-43CF-F11F-2D9A21AFAE21}"/>
              </a:ext>
            </a:extLst>
          </p:cNvPr>
          <p:cNvSpPr txBox="1">
            <a:spLocks noGrp="1" noRot="1" noMove="1" noResize="1" noEditPoints="1" noAdjustHandles="1" noChangeArrowheads="1" noChangeShapeType="1"/>
          </p:cNvSpPr>
          <p:nvPr/>
        </p:nvSpPr>
        <p:spPr>
          <a:xfrm>
            <a:off x="502920" y="2737768"/>
            <a:ext cx="4321491" cy="1000274"/>
          </a:xfrm>
          <a:prstGeom prst="rect">
            <a:avLst/>
          </a:prstGeom>
          <a:noFill/>
        </p:spPr>
        <p:txBody>
          <a:bodyPr wrap="square" lIns="0" tIns="0" rIns="0" bIns="0" rtlCol="0">
            <a:normAutofit/>
          </a:bodyPr>
          <a:lstStyle/>
          <a:p>
            <a:r>
              <a:rPr lang="en-GB" sz="1300" spc="-30">
                <a:solidFill>
                  <a:schemeClr val="bg1"/>
                </a:solidFill>
              </a:rPr>
              <a:t>Start your child’s Eggar’s journey with our fun and welcoming discovery workshops. Eggar’s is a small school with a big heart where every child is </a:t>
            </a:r>
            <a:r>
              <a:rPr lang="en-GB" sz="1300" b="1" spc="-30">
                <a:solidFill>
                  <a:schemeClr val="accent1"/>
                </a:solidFill>
              </a:rPr>
              <a:t>known</a:t>
            </a:r>
            <a:r>
              <a:rPr lang="en-GB" sz="1300" spc="-30">
                <a:solidFill>
                  <a:schemeClr val="bg1"/>
                </a:solidFill>
              </a:rPr>
              <a:t> and </a:t>
            </a:r>
            <a:r>
              <a:rPr lang="en-GB" sz="1300" b="1" spc="-30">
                <a:solidFill>
                  <a:schemeClr val="accent1"/>
                </a:solidFill>
              </a:rPr>
              <a:t>valued</a:t>
            </a:r>
            <a:r>
              <a:rPr lang="en-GB" sz="1300" spc="-30">
                <a:solidFill>
                  <a:schemeClr val="bg1"/>
                </a:solidFill>
              </a:rPr>
              <a:t>. Relationships are strong between staff and students, creating happy a community of great learners, inspired to </a:t>
            </a:r>
            <a:r>
              <a:rPr lang="en-GB" sz="1300" b="1" spc="-30">
                <a:solidFill>
                  <a:schemeClr val="accent1"/>
                </a:solidFill>
              </a:rPr>
              <a:t>discover</a:t>
            </a:r>
            <a:r>
              <a:rPr lang="en-GB" sz="1300" spc="-30">
                <a:solidFill>
                  <a:schemeClr val="bg1"/>
                </a:solidFill>
              </a:rPr>
              <a:t>, to </a:t>
            </a:r>
            <a:r>
              <a:rPr lang="en-GB" sz="1300" b="1" spc="-30">
                <a:solidFill>
                  <a:schemeClr val="accent1"/>
                </a:solidFill>
              </a:rPr>
              <a:t>explore</a:t>
            </a:r>
            <a:r>
              <a:rPr lang="en-GB" sz="1300" spc="-30">
                <a:solidFill>
                  <a:schemeClr val="bg1"/>
                </a:solidFill>
              </a:rPr>
              <a:t>, and to </a:t>
            </a:r>
            <a:r>
              <a:rPr lang="en-GB" sz="1300" b="1" spc="-30">
                <a:solidFill>
                  <a:schemeClr val="accent1"/>
                </a:solidFill>
              </a:rPr>
              <a:t>grow</a:t>
            </a:r>
            <a:r>
              <a:rPr lang="en-GB" sz="1300" spc="-30">
                <a:solidFill>
                  <a:schemeClr val="bg1"/>
                </a:solidFill>
              </a:rPr>
              <a:t>.</a:t>
            </a:r>
          </a:p>
        </p:txBody>
      </p:sp>
      <p:sp>
        <p:nvSpPr>
          <p:cNvPr id="19" name="TextBox 18">
            <a:extLst>
              <a:ext uri="{FF2B5EF4-FFF2-40B4-BE49-F238E27FC236}">
                <a16:creationId xmlns:a16="http://schemas.microsoft.com/office/drawing/2014/main" id="{6E7C7E23-4ECA-594E-FFCE-88FACED1BFD8}"/>
              </a:ext>
            </a:extLst>
          </p:cNvPr>
          <p:cNvSpPr txBox="1">
            <a:spLocks noGrp="1" noRot="1" noMove="1" noResize="1" noEditPoints="1" noAdjustHandles="1" noChangeArrowheads="1" noChangeShapeType="1"/>
          </p:cNvSpPr>
          <p:nvPr/>
        </p:nvSpPr>
        <p:spPr>
          <a:xfrm>
            <a:off x="502920" y="6786045"/>
            <a:ext cx="3429000" cy="276999"/>
          </a:xfrm>
          <a:prstGeom prst="rect">
            <a:avLst/>
          </a:prstGeom>
          <a:noFill/>
        </p:spPr>
        <p:txBody>
          <a:bodyPr wrap="square" lIns="0" tIns="0" rIns="0" bIns="0" rtlCol="0">
            <a:spAutoFit/>
          </a:bodyPr>
          <a:lstStyle/>
          <a:p>
            <a:r>
              <a:rPr lang="en-GB" b="1">
                <a:solidFill>
                  <a:schemeClr val="tx2"/>
                </a:solidFill>
              </a:rPr>
              <a:t>SCAN HERE TO BOOK NOW:</a:t>
            </a:r>
          </a:p>
        </p:txBody>
      </p:sp>
      <p:pic>
        <p:nvPicPr>
          <p:cNvPr id="28" name="Picture 27" descr="A yellow star with black outline&#10;&#10;AI-generated content may be incorrect.">
            <a:extLst>
              <a:ext uri="{FF2B5EF4-FFF2-40B4-BE49-F238E27FC236}">
                <a16:creationId xmlns:a16="http://schemas.microsoft.com/office/drawing/2014/main" id="{57EB67F6-B249-3373-1E49-F98F1B5AA7E2}"/>
              </a:ext>
            </a:extLst>
          </p:cNvPr>
          <p:cNvPicPr>
            <a:picLocks noGrp="1" noRot="1" noChangeAspec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tretch>
            <a:fillRect/>
          </a:stretch>
        </p:blipFill>
        <p:spPr>
          <a:xfrm rot="692974">
            <a:off x="4496300" y="1857722"/>
            <a:ext cx="361950" cy="361950"/>
          </a:xfrm>
          <a:prstGeom prst="rect">
            <a:avLst/>
          </a:prstGeom>
        </p:spPr>
      </p:pic>
      <p:pic>
        <p:nvPicPr>
          <p:cNvPr id="29" name="Picture 28" descr="A yellow star with black outline&#10;&#10;AI-generated content may be incorrect.">
            <a:extLst>
              <a:ext uri="{FF2B5EF4-FFF2-40B4-BE49-F238E27FC236}">
                <a16:creationId xmlns:a16="http://schemas.microsoft.com/office/drawing/2014/main" id="{ADEC8B98-964D-028F-993F-C21A6546A965}"/>
              </a:ext>
            </a:extLst>
          </p:cNvPr>
          <p:cNvPicPr>
            <a:picLocks noGrp="1" noRot="1" noChangeAspect="1" noMove="1" noResize="1" noEditPoints="1" noAdjustHandles="1" noChangeArrowheads="1" noChangeShapeType="1" noCrop="1"/>
          </p:cNvPicPr>
          <p:nvPr/>
        </p:nvPicPr>
        <p:blipFill>
          <a:blip r:embed="rId8">
            <a:extLst>
              <a:ext uri="{28A0092B-C50C-407E-A947-70E740481C1C}">
                <a14:useLocalDpi xmlns:a14="http://schemas.microsoft.com/office/drawing/2010/main" val="0"/>
              </a:ext>
            </a:extLst>
          </a:blip>
          <a:stretch>
            <a:fillRect/>
          </a:stretch>
        </p:blipFill>
        <p:spPr>
          <a:xfrm rot="20907026" flipH="1">
            <a:off x="4218939" y="2283598"/>
            <a:ext cx="361950" cy="361950"/>
          </a:xfrm>
          <a:prstGeom prst="rect">
            <a:avLst/>
          </a:prstGeom>
        </p:spPr>
      </p:pic>
      <p:pic>
        <p:nvPicPr>
          <p:cNvPr id="31" name="Picture 30" descr="A green arrow pointing up&#10;&#10;AI-generated content may be incorrect.">
            <a:extLst>
              <a:ext uri="{FF2B5EF4-FFF2-40B4-BE49-F238E27FC236}">
                <a16:creationId xmlns:a16="http://schemas.microsoft.com/office/drawing/2014/main" id="{DFF2BE4E-37B2-F998-4F95-749C220F086A}"/>
              </a:ext>
            </a:extLst>
          </p:cNvPr>
          <p:cNvPicPr>
            <a:picLocks noGrp="1" noRot="1" noChangeAspect="1" noMove="1" noResize="1" noEditPoints="1" noAdjustHandles="1" noChangeArrowheads="1" noChangeShapeType="1" noCrop="1"/>
          </p:cNvPicPr>
          <p:nvPr/>
        </p:nvPicPr>
        <p:blipFill>
          <a:blip r:embed="rId9">
            <a:extLst>
              <a:ext uri="{28A0092B-C50C-407E-A947-70E740481C1C}">
                <a14:useLocalDpi xmlns:a14="http://schemas.microsoft.com/office/drawing/2010/main" val="0"/>
              </a:ext>
            </a:extLst>
          </a:blip>
          <a:stretch>
            <a:fillRect/>
          </a:stretch>
        </p:blipFill>
        <p:spPr>
          <a:xfrm>
            <a:off x="3474720" y="6835832"/>
            <a:ext cx="721995" cy="721995"/>
          </a:xfrm>
          <a:prstGeom prst="rect">
            <a:avLst/>
          </a:prstGeom>
        </p:spPr>
      </p:pic>
    </p:spTree>
    <p:extLst>
      <p:ext uri="{BB962C8B-B14F-4D97-AF65-F5344CB8AC3E}">
        <p14:creationId xmlns:p14="http://schemas.microsoft.com/office/powerpoint/2010/main" val="398337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7" name="Picture 26" descr="A black square pattern with white squares&#10;&#10;AI-generated content may be incorrect.">
            <a:extLst>
              <a:ext uri="{FF2B5EF4-FFF2-40B4-BE49-F238E27FC236}">
                <a16:creationId xmlns:a16="http://schemas.microsoft.com/office/drawing/2014/main" id="{3DB24026-4AC2-B586-90A8-9606828F0B14}"/>
              </a:ext>
            </a:extLst>
          </p:cNvPr>
          <p:cNvPicPr>
            <a:picLocks noChangeAspect="1"/>
          </p:cNvPicPr>
          <p:nvPr/>
        </p:nvPicPr>
        <p:blipFill>
          <a:blip r:embed="rId2">
            <a:alphaModFix amt="72000"/>
            <a:extLst>
              <a:ext uri="{28A0092B-C50C-407E-A947-70E740481C1C}">
                <a14:useLocalDpi xmlns:a14="http://schemas.microsoft.com/office/drawing/2010/main" val="0"/>
              </a:ext>
            </a:extLst>
          </a:blip>
          <a:stretch>
            <a:fillRect/>
          </a:stretch>
        </p:blipFill>
        <p:spPr>
          <a:xfrm>
            <a:off x="-21718" y="0"/>
            <a:ext cx="5327650" cy="7559675"/>
          </a:xfrm>
          <a:prstGeom prst="rect">
            <a:avLst/>
          </a:prstGeom>
        </p:spPr>
      </p:pic>
      <p:pic>
        <p:nvPicPr>
          <p:cNvPr id="7" name="Picture 6" descr="A magnifying glass on a black background&#10;&#10;AI-generated content may be incorrect.">
            <a:extLst>
              <a:ext uri="{FF2B5EF4-FFF2-40B4-BE49-F238E27FC236}">
                <a16:creationId xmlns:a16="http://schemas.microsoft.com/office/drawing/2014/main" id="{FE52F02E-6FBA-56D9-4946-942E19532ADA}"/>
              </a:ext>
            </a:extLst>
          </p:cNvPr>
          <p:cNvPicPr>
            <a:picLocks noGrp="1" noRot="1" noChangeAspect="1" noMove="1" noResize="1" noEditPoints="1" noAdjustHandles="1" noChangeArrowheads="1" noChangeShapeType="1" noCrop="1"/>
          </p:cNvPicPr>
          <p:nvPr/>
        </p:nvPicPr>
        <p:blipFill>
          <a:blip r:embed="rId3">
            <a:extLst>
              <a:ext uri="{28A0092B-C50C-407E-A947-70E740481C1C}">
                <a14:useLocalDpi xmlns:a14="http://schemas.microsoft.com/office/drawing/2010/main" val="0"/>
              </a:ext>
            </a:extLst>
          </a:blip>
          <a:stretch>
            <a:fillRect/>
          </a:stretch>
        </p:blipFill>
        <p:spPr>
          <a:xfrm>
            <a:off x="2673350" y="423799"/>
            <a:ext cx="593725" cy="593725"/>
          </a:xfrm>
          <a:prstGeom prst="rect">
            <a:avLst/>
          </a:prstGeom>
        </p:spPr>
      </p:pic>
      <p:sp>
        <p:nvSpPr>
          <p:cNvPr id="5" name="TextBox 4">
            <a:extLst>
              <a:ext uri="{FF2B5EF4-FFF2-40B4-BE49-F238E27FC236}">
                <a16:creationId xmlns:a16="http://schemas.microsoft.com/office/drawing/2014/main" id="{EB77FDC9-4B7D-126A-98D9-FF4A479CB96E}"/>
              </a:ext>
            </a:extLst>
          </p:cNvPr>
          <p:cNvSpPr txBox="1">
            <a:spLocks noGrp="1" noRot="1" noMove="1" noResize="1" noEditPoints="1" noAdjustHandles="1" noChangeArrowheads="1" noChangeShapeType="1"/>
          </p:cNvSpPr>
          <p:nvPr/>
        </p:nvSpPr>
        <p:spPr>
          <a:xfrm>
            <a:off x="502919" y="433324"/>
            <a:ext cx="4321493" cy="861774"/>
          </a:xfrm>
          <a:prstGeom prst="rect">
            <a:avLst/>
          </a:prstGeom>
          <a:noFill/>
        </p:spPr>
        <p:txBody>
          <a:bodyPr wrap="square" lIns="0" tIns="0" rIns="0" bIns="0" rtlCol="0">
            <a:normAutofit/>
          </a:bodyPr>
          <a:lstStyle/>
          <a:p>
            <a:pPr algn="ctr"/>
            <a:r>
              <a:rPr lang="en-GB" sz="2700" b="1">
                <a:solidFill>
                  <a:schemeClr val="accent3"/>
                </a:solidFill>
              </a:rPr>
              <a:t>YEAR 6 DISC    VER YOUR </a:t>
            </a:r>
            <a:r>
              <a:rPr lang="en-GB" sz="2900" b="1">
                <a:solidFill>
                  <a:schemeClr val="accent3"/>
                </a:solidFill>
              </a:rPr>
              <a:t>EGGAR’S WORKSHOPS</a:t>
            </a:r>
          </a:p>
        </p:txBody>
      </p:sp>
      <p:sp>
        <p:nvSpPr>
          <p:cNvPr id="8" name="Rectangle 7">
            <a:extLst>
              <a:ext uri="{FF2B5EF4-FFF2-40B4-BE49-F238E27FC236}">
                <a16:creationId xmlns:a16="http://schemas.microsoft.com/office/drawing/2014/main" id="{77E385F0-C81D-5766-A746-7131A9B9CE5D}"/>
              </a:ext>
            </a:extLst>
          </p:cNvPr>
          <p:cNvSpPr>
            <a:spLocks noGrp="1" noRot="1" noMove="1" noResize="1" noEditPoints="1" noAdjustHandles="1" noChangeArrowheads="1" noChangeShapeType="1"/>
          </p:cNvSpPr>
          <p:nvPr/>
        </p:nvSpPr>
        <p:spPr>
          <a:xfrm>
            <a:off x="0" y="6652259"/>
            <a:ext cx="5327650" cy="907415"/>
          </a:xfrm>
          <a:prstGeom prst="rect">
            <a:avLst/>
          </a:prstGeom>
          <a:gradFill flip="none" rotWithShape="1">
            <a:gsLst>
              <a:gs pos="0">
                <a:schemeClr val="accent3">
                  <a:alpha val="55000"/>
                </a:schemeClr>
              </a:gs>
              <a:gs pos="56000">
                <a:schemeClr val="accent3">
                  <a:alpha val="88000"/>
                </a:schemeClr>
              </a:gs>
              <a:gs pos="100000">
                <a:schemeClr val="accent3"/>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A qr code on a white background&#10;&#10;AI-generated content may be incorrect.">
            <a:extLst>
              <a:ext uri="{FF2B5EF4-FFF2-40B4-BE49-F238E27FC236}">
                <a16:creationId xmlns:a16="http://schemas.microsoft.com/office/drawing/2014/main" id="{71E64C60-3F3C-DB14-C4B8-84A254E14C7E}"/>
              </a:ext>
            </a:extLst>
          </p:cNvPr>
          <p:cNvPicPr>
            <a:picLocks noGrp="1" noRo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4102734" y="6297929"/>
            <a:ext cx="721995" cy="721995"/>
          </a:xfrm>
          <a:prstGeom prst="rect">
            <a:avLst/>
          </a:prstGeom>
          <a:effectLst>
            <a:outerShdw blurRad="50800" dist="38100" dir="2700000" algn="tl" rotWithShape="0">
              <a:prstClr val="black">
                <a:alpha val="40000"/>
              </a:prstClr>
            </a:outerShdw>
          </a:effectLst>
        </p:spPr>
      </p:pic>
      <p:sp>
        <p:nvSpPr>
          <p:cNvPr id="10" name="TextBox 9">
            <a:extLst>
              <a:ext uri="{FF2B5EF4-FFF2-40B4-BE49-F238E27FC236}">
                <a16:creationId xmlns:a16="http://schemas.microsoft.com/office/drawing/2014/main" id="{1E947FE4-1623-DC37-C6AF-4E631DA2C408}"/>
              </a:ext>
            </a:extLst>
          </p:cNvPr>
          <p:cNvSpPr txBox="1">
            <a:spLocks noGrp="1" noRot="1" noMove="1" noResize="1" noEditPoints="1" noAdjustHandles="1" noChangeArrowheads="1" noChangeShapeType="1"/>
          </p:cNvSpPr>
          <p:nvPr/>
        </p:nvSpPr>
        <p:spPr>
          <a:xfrm>
            <a:off x="502920" y="6786045"/>
            <a:ext cx="3421380" cy="338554"/>
          </a:xfrm>
          <a:prstGeom prst="rect">
            <a:avLst/>
          </a:prstGeom>
          <a:noFill/>
        </p:spPr>
        <p:txBody>
          <a:bodyPr wrap="square" lIns="0" tIns="0" rIns="0" bIns="0" rtlCol="0">
            <a:spAutoFit/>
          </a:bodyPr>
          <a:lstStyle/>
          <a:p>
            <a:r>
              <a:rPr lang="en-GB" sz="1100" b="1">
                <a:solidFill>
                  <a:schemeClr val="tx2"/>
                </a:solidFill>
              </a:rPr>
              <a:t>Scan or visit </a:t>
            </a:r>
            <a:r>
              <a:rPr lang="en-GB" sz="1100" b="1">
                <a:solidFill>
                  <a:schemeClr val="tx2"/>
                </a:solidFill>
                <a:hlinkClick r:id="rId5">
                  <a:extLst>
                    <a:ext uri="{A12FA001-AC4F-418D-AE19-62706E023703}">
                      <ahyp:hlinkClr xmlns:ahyp="http://schemas.microsoft.com/office/drawing/2018/hyperlinkcolor" val="tx"/>
                    </a:ext>
                  </a:extLst>
                </a:hlinkClick>
              </a:rPr>
              <a:t>www.ticketsource.co.uk/eggars-school</a:t>
            </a:r>
            <a:r>
              <a:rPr lang="en-GB" sz="1100" b="1">
                <a:solidFill>
                  <a:schemeClr val="tx2"/>
                </a:solidFill>
              </a:rPr>
              <a:t> to book onto our exciting Year 6 workshops.</a:t>
            </a:r>
          </a:p>
        </p:txBody>
      </p:sp>
      <p:pic>
        <p:nvPicPr>
          <p:cNvPr id="11" name="Picture 10" descr="A green arrow pointing up&#10;&#10;AI-generated content may be incorrect.">
            <a:extLst>
              <a:ext uri="{FF2B5EF4-FFF2-40B4-BE49-F238E27FC236}">
                <a16:creationId xmlns:a16="http://schemas.microsoft.com/office/drawing/2014/main" id="{8052407A-F42B-06AB-CA54-3D5E870B08B2}"/>
              </a:ext>
            </a:extLst>
          </p:cNvPr>
          <p:cNvPicPr>
            <a:picLocks noGrp="1" noRot="1" noChangeAspect="1" noMove="1" noResize="1" noEditPoints="1" noAdjustHandles="1" noChangeArrowheads="1" noChangeShapeType="1" noCrop="1"/>
          </p:cNvPicPr>
          <p:nvPr/>
        </p:nvPicPr>
        <p:blipFill>
          <a:blip r:embed="rId6">
            <a:extLst>
              <a:ext uri="{28A0092B-C50C-407E-A947-70E740481C1C}">
                <a14:useLocalDpi xmlns:a14="http://schemas.microsoft.com/office/drawing/2010/main" val="0"/>
              </a:ext>
            </a:extLst>
          </a:blip>
          <a:stretch>
            <a:fillRect/>
          </a:stretch>
        </p:blipFill>
        <p:spPr>
          <a:xfrm>
            <a:off x="3474720" y="6835832"/>
            <a:ext cx="721995" cy="721995"/>
          </a:xfrm>
          <a:prstGeom prst="rect">
            <a:avLst/>
          </a:prstGeom>
        </p:spPr>
      </p:pic>
      <p:sp>
        <p:nvSpPr>
          <p:cNvPr id="12" name="TextBox 11">
            <a:extLst>
              <a:ext uri="{FF2B5EF4-FFF2-40B4-BE49-F238E27FC236}">
                <a16:creationId xmlns:a16="http://schemas.microsoft.com/office/drawing/2014/main" id="{3691DAA7-7299-3DB5-1029-DA6865016335}"/>
              </a:ext>
            </a:extLst>
          </p:cNvPr>
          <p:cNvSpPr txBox="1">
            <a:spLocks noGrp="1" noRot="1" noMove="1" noResize="1" noEditPoints="1" noAdjustHandles="1" noChangeArrowheads="1" noChangeShapeType="1"/>
          </p:cNvSpPr>
          <p:nvPr/>
        </p:nvSpPr>
        <p:spPr>
          <a:xfrm>
            <a:off x="503238" y="5677939"/>
            <a:ext cx="3421062" cy="823302"/>
          </a:xfrm>
          <a:prstGeom prst="rect">
            <a:avLst/>
          </a:prstGeom>
          <a:noFill/>
        </p:spPr>
        <p:txBody>
          <a:bodyPr wrap="square" lIns="0" tIns="0" rIns="0" bIns="0" rtlCol="0">
            <a:normAutofit/>
          </a:bodyPr>
          <a:lstStyle/>
          <a:p>
            <a:r>
              <a:rPr lang="en-GB" sz="1070" b="1" spc="-30" dirty="0">
                <a:solidFill>
                  <a:schemeClr val="accent1"/>
                </a:solidFill>
              </a:rPr>
              <a:t>All students welcome 15 minutes before </a:t>
            </a:r>
            <a:r>
              <a:rPr lang="en-GB" sz="1070" b="1" spc="-30">
                <a:solidFill>
                  <a:schemeClr val="accent1"/>
                </a:solidFill>
              </a:rPr>
              <a:t>the start </a:t>
            </a:r>
            <a:r>
              <a:rPr lang="en-GB" sz="1070" b="1" spc="-30" dirty="0">
                <a:solidFill>
                  <a:schemeClr val="accent1"/>
                </a:solidFill>
              </a:rPr>
              <a:t>times.</a:t>
            </a:r>
          </a:p>
        </p:txBody>
      </p:sp>
      <p:sp>
        <p:nvSpPr>
          <p:cNvPr id="14" name="TextBox 13">
            <a:extLst>
              <a:ext uri="{FF2B5EF4-FFF2-40B4-BE49-F238E27FC236}">
                <a16:creationId xmlns:a16="http://schemas.microsoft.com/office/drawing/2014/main" id="{8686BFCE-9DB3-2CEF-9D62-7BA28988A39E}"/>
              </a:ext>
            </a:extLst>
          </p:cNvPr>
          <p:cNvSpPr txBox="1">
            <a:spLocks noGrp="1" noRot="1" noMove="1" noResize="1" noEditPoints="1" noAdjustHandles="1" noChangeArrowheads="1" noChangeShapeType="1"/>
          </p:cNvSpPr>
          <p:nvPr/>
        </p:nvSpPr>
        <p:spPr>
          <a:xfrm>
            <a:off x="503238" y="1604024"/>
            <a:ext cx="1954212" cy="521956"/>
          </a:xfrm>
          <a:prstGeom prst="rect">
            <a:avLst/>
          </a:prstGeom>
          <a:noFill/>
        </p:spPr>
        <p:txBody>
          <a:bodyPr wrap="square" lIns="0" tIns="0" rIns="0" bIns="0" rtlCol="0">
            <a:normAutofit/>
          </a:bodyPr>
          <a:lstStyle/>
          <a:p>
            <a:r>
              <a:rPr lang="en-GB" sz="1200" b="1" dirty="0">
                <a:solidFill>
                  <a:schemeClr val="accent1"/>
                </a:solidFill>
              </a:rPr>
              <a:t>WELCOME EVENT FOR THE CLASS OF 2031</a:t>
            </a:r>
          </a:p>
        </p:txBody>
      </p:sp>
      <p:sp>
        <p:nvSpPr>
          <p:cNvPr id="15" name="TextBox 14">
            <a:extLst>
              <a:ext uri="{FF2B5EF4-FFF2-40B4-BE49-F238E27FC236}">
                <a16:creationId xmlns:a16="http://schemas.microsoft.com/office/drawing/2014/main" id="{9770587D-DEBE-30B5-BFBD-A9A1EC825CB1}"/>
              </a:ext>
            </a:extLst>
          </p:cNvPr>
          <p:cNvSpPr txBox="1">
            <a:spLocks noGrp="1" noRot="1" noMove="1" noResize="1" noEditPoints="1" noAdjustHandles="1" noChangeArrowheads="1" noChangeShapeType="1"/>
          </p:cNvSpPr>
          <p:nvPr/>
        </p:nvSpPr>
        <p:spPr>
          <a:xfrm>
            <a:off x="2875915" y="1604024"/>
            <a:ext cx="1954212" cy="521956"/>
          </a:xfrm>
          <a:prstGeom prst="rect">
            <a:avLst/>
          </a:prstGeom>
          <a:noFill/>
        </p:spPr>
        <p:txBody>
          <a:bodyPr wrap="square" lIns="0" tIns="0" rIns="0" bIns="0" rtlCol="0">
            <a:normAutofit/>
          </a:bodyPr>
          <a:lstStyle/>
          <a:p>
            <a:r>
              <a:rPr lang="en-GB" sz="1200" b="1" dirty="0">
                <a:solidFill>
                  <a:schemeClr val="accent1"/>
                </a:solidFill>
              </a:rPr>
              <a:t>EGGAR’S EXPERIENCE CLUBS TASTER</a:t>
            </a:r>
          </a:p>
        </p:txBody>
      </p:sp>
      <p:sp>
        <p:nvSpPr>
          <p:cNvPr id="16" name="TextBox 15">
            <a:extLst>
              <a:ext uri="{FF2B5EF4-FFF2-40B4-BE49-F238E27FC236}">
                <a16:creationId xmlns:a16="http://schemas.microsoft.com/office/drawing/2014/main" id="{07FFF16B-08F1-03E8-3691-752F323779FE}"/>
              </a:ext>
            </a:extLst>
          </p:cNvPr>
          <p:cNvSpPr txBox="1">
            <a:spLocks noGrp="1" noRot="1" noMove="1" noResize="1" noEditPoints="1" noAdjustHandles="1" noChangeArrowheads="1" noChangeShapeType="1"/>
          </p:cNvSpPr>
          <p:nvPr/>
        </p:nvSpPr>
        <p:spPr>
          <a:xfrm>
            <a:off x="503238" y="2250241"/>
            <a:ext cx="1954212" cy="229029"/>
          </a:xfrm>
          <a:prstGeom prst="rect">
            <a:avLst/>
          </a:prstGeom>
          <a:noFill/>
        </p:spPr>
        <p:txBody>
          <a:bodyPr wrap="square" lIns="0" tIns="0" rIns="0" bIns="0" rtlCol="0">
            <a:normAutofit fontScale="92500"/>
          </a:bodyPr>
          <a:lstStyle/>
          <a:p>
            <a:r>
              <a:rPr lang="en-GB" sz="1000" b="1" dirty="0">
                <a:solidFill>
                  <a:schemeClr val="bg1"/>
                </a:solidFill>
              </a:rPr>
              <a:t>TUES 10 MARCH | 5.30PM or 6PM</a:t>
            </a:r>
          </a:p>
        </p:txBody>
      </p:sp>
      <p:sp>
        <p:nvSpPr>
          <p:cNvPr id="17" name="TextBox 16">
            <a:extLst>
              <a:ext uri="{FF2B5EF4-FFF2-40B4-BE49-F238E27FC236}">
                <a16:creationId xmlns:a16="http://schemas.microsoft.com/office/drawing/2014/main" id="{5D277C07-038D-DCCA-7230-D8B22E29A643}"/>
              </a:ext>
            </a:extLst>
          </p:cNvPr>
          <p:cNvSpPr txBox="1">
            <a:spLocks noGrp="1" noRot="1" noMove="1" noResize="1" noEditPoints="1" noAdjustHandles="1" noChangeArrowheads="1" noChangeShapeType="1"/>
          </p:cNvSpPr>
          <p:nvPr/>
        </p:nvSpPr>
        <p:spPr>
          <a:xfrm>
            <a:off x="503238" y="2479270"/>
            <a:ext cx="1954212" cy="921584"/>
          </a:xfrm>
          <a:prstGeom prst="rect">
            <a:avLst/>
          </a:prstGeom>
          <a:noFill/>
        </p:spPr>
        <p:txBody>
          <a:bodyPr wrap="square" lIns="0" tIns="0" rIns="0" bIns="0" rtlCol="0">
            <a:normAutofit/>
          </a:bodyPr>
          <a:lstStyle/>
          <a:p>
            <a:r>
              <a:rPr lang="en-GB" sz="950" dirty="0">
                <a:solidFill>
                  <a:schemeClr val="bg1"/>
                </a:solidFill>
              </a:rPr>
              <a:t>To support your exciting transition to secondary school and to help you feel part of our community right away, join us for this special event where we will be sharing key transition dates and information. There is no need to book.</a:t>
            </a:r>
          </a:p>
        </p:txBody>
      </p:sp>
      <p:sp>
        <p:nvSpPr>
          <p:cNvPr id="18" name="TextBox 17">
            <a:extLst>
              <a:ext uri="{FF2B5EF4-FFF2-40B4-BE49-F238E27FC236}">
                <a16:creationId xmlns:a16="http://schemas.microsoft.com/office/drawing/2014/main" id="{D829F010-FC6C-7046-2B68-FD9719DF5770}"/>
              </a:ext>
            </a:extLst>
          </p:cNvPr>
          <p:cNvSpPr txBox="1">
            <a:spLocks noGrp="1" noRot="1" noMove="1" noResize="1" noEditPoints="1" noAdjustHandles="1" noChangeArrowheads="1" noChangeShapeType="1"/>
          </p:cNvSpPr>
          <p:nvPr/>
        </p:nvSpPr>
        <p:spPr>
          <a:xfrm>
            <a:off x="2870200" y="2250241"/>
            <a:ext cx="1954212" cy="229029"/>
          </a:xfrm>
          <a:prstGeom prst="rect">
            <a:avLst/>
          </a:prstGeom>
          <a:noFill/>
        </p:spPr>
        <p:txBody>
          <a:bodyPr wrap="square" lIns="0" tIns="0" rIns="0" bIns="0" rtlCol="0">
            <a:normAutofit fontScale="92500"/>
          </a:bodyPr>
          <a:lstStyle/>
          <a:p>
            <a:r>
              <a:rPr lang="en-GB" sz="1000" b="1" dirty="0">
                <a:solidFill>
                  <a:schemeClr val="bg1"/>
                </a:solidFill>
              </a:rPr>
              <a:t>TUES 17 MARCH | 4PM – 5.15PM</a:t>
            </a:r>
          </a:p>
        </p:txBody>
      </p:sp>
      <p:sp>
        <p:nvSpPr>
          <p:cNvPr id="19" name="TextBox 18">
            <a:extLst>
              <a:ext uri="{FF2B5EF4-FFF2-40B4-BE49-F238E27FC236}">
                <a16:creationId xmlns:a16="http://schemas.microsoft.com/office/drawing/2014/main" id="{BD7B625C-EDB1-B108-9524-B0B73D217F40}"/>
              </a:ext>
            </a:extLst>
          </p:cNvPr>
          <p:cNvSpPr txBox="1">
            <a:spLocks noGrp="1" noRot="1" noMove="1" noResize="1" noEditPoints="1" noAdjustHandles="1" noChangeArrowheads="1" noChangeShapeType="1"/>
          </p:cNvSpPr>
          <p:nvPr/>
        </p:nvSpPr>
        <p:spPr>
          <a:xfrm>
            <a:off x="2870200" y="2479270"/>
            <a:ext cx="1954212" cy="921584"/>
          </a:xfrm>
          <a:prstGeom prst="rect">
            <a:avLst/>
          </a:prstGeom>
          <a:noFill/>
        </p:spPr>
        <p:txBody>
          <a:bodyPr wrap="square" lIns="0" tIns="0" rIns="0" bIns="0" rtlCol="0">
            <a:normAutofit/>
          </a:bodyPr>
          <a:lstStyle/>
          <a:p>
            <a:r>
              <a:rPr lang="en-GB" sz="950" dirty="0">
                <a:solidFill>
                  <a:schemeClr val="bg1"/>
                </a:solidFill>
              </a:rPr>
              <a:t>You will get the chance to visit Pet Therapy, Science Club and Art Club. Visit all three or just stick with your favourite. We’d love to welcome you as you start to Discover what your future at Eggar's will look like.</a:t>
            </a:r>
          </a:p>
        </p:txBody>
      </p:sp>
      <p:sp>
        <p:nvSpPr>
          <p:cNvPr id="20" name="TextBox 19">
            <a:extLst>
              <a:ext uri="{FF2B5EF4-FFF2-40B4-BE49-F238E27FC236}">
                <a16:creationId xmlns:a16="http://schemas.microsoft.com/office/drawing/2014/main" id="{CDDF79B1-7D52-DB74-E5EF-A4FCDE811F70}"/>
              </a:ext>
            </a:extLst>
          </p:cNvPr>
          <p:cNvSpPr txBox="1"/>
          <p:nvPr/>
        </p:nvSpPr>
        <p:spPr>
          <a:xfrm>
            <a:off x="503238" y="3528661"/>
            <a:ext cx="1954212" cy="521956"/>
          </a:xfrm>
          <a:prstGeom prst="rect">
            <a:avLst/>
          </a:prstGeom>
          <a:noFill/>
        </p:spPr>
        <p:txBody>
          <a:bodyPr wrap="square" lIns="0" tIns="0" rIns="0" bIns="0" rtlCol="0">
            <a:normAutofit/>
          </a:bodyPr>
          <a:lstStyle/>
          <a:p>
            <a:r>
              <a:rPr lang="en-GB" sz="1200" b="1" dirty="0">
                <a:solidFill>
                  <a:schemeClr val="accent1"/>
                </a:solidFill>
              </a:rPr>
              <a:t>EGGAR’S EXPERIENCE SPORTS’ CLUBS TASTER</a:t>
            </a:r>
          </a:p>
        </p:txBody>
      </p:sp>
      <p:sp>
        <p:nvSpPr>
          <p:cNvPr id="21" name="TextBox 20">
            <a:extLst>
              <a:ext uri="{FF2B5EF4-FFF2-40B4-BE49-F238E27FC236}">
                <a16:creationId xmlns:a16="http://schemas.microsoft.com/office/drawing/2014/main" id="{C771CE76-2042-5579-AFC6-111EB5D80073}"/>
              </a:ext>
            </a:extLst>
          </p:cNvPr>
          <p:cNvSpPr txBox="1">
            <a:spLocks noGrp="1" noRot="1" noMove="1" noResize="1" noEditPoints="1" noAdjustHandles="1" noChangeArrowheads="1" noChangeShapeType="1"/>
          </p:cNvSpPr>
          <p:nvPr/>
        </p:nvSpPr>
        <p:spPr>
          <a:xfrm>
            <a:off x="2875915" y="3528661"/>
            <a:ext cx="1954212" cy="521956"/>
          </a:xfrm>
          <a:prstGeom prst="rect">
            <a:avLst/>
          </a:prstGeom>
          <a:noFill/>
        </p:spPr>
        <p:txBody>
          <a:bodyPr wrap="square" lIns="0" tIns="0" rIns="0" bIns="0" rtlCol="0">
            <a:normAutofit/>
          </a:bodyPr>
          <a:lstStyle/>
          <a:p>
            <a:r>
              <a:rPr lang="en-GB" sz="1200" b="1" dirty="0">
                <a:solidFill>
                  <a:schemeClr val="accent1"/>
                </a:solidFill>
              </a:rPr>
              <a:t>MANAGING CHANGE WELLBEING EVENT</a:t>
            </a:r>
          </a:p>
        </p:txBody>
      </p:sp>
      <p:sp>
        <p:nvSpPr>
          <p:cNvPr id="22" name="TextBox 21">
            <a:extLst>
              <a:ext uri="{FF2B5EF4-FFF2-40B4-BE49-F238E27FC236}">
                <a16:creationId xmlns:a16="http://schemas.microsoft.com/office/drawing/2014/main" id="{E2A96434-CA05-8C02-448E-C81D4D0DA471}"/>
              </a:ext>
            </a:extLst>
          </p:cNvPr>
          <p:cNvSpPr txBox="1">
            <a:spLocks noGrp="1" noRot="1" noMove="1" noResize="1" noEditPoints="1" noAdjustHandles="1" noChangeArrowheads="1" noChangeShapeType="1"/>
          </p:cNvSpPr>
          <p:nvPr/>
        </p:nvSpPr>
        <p:spPr>
          <a:xfrm>
            <a:off x="503238" y="4174878"/>
            <a:ext cx="1954212" cy="229029"/>
          </a:xfrm>
          <a:prstGeom prst="rect">
            <a:avLst/>
          </a:prstGeom>
          <a:noFill/>
        </p:spPr>
        <p:txBody>
          <a:bodyPr wrap="square" lIns="0" tIns="0" rIns="0" bIns="0" rtlCol="0">
            <a:normAutofit/>
          </a:bodyPr>
          <a:lstStyle/>
          <a:p>
            <a:r>
              <a:rPr lang="en-GB" sz="1000" b="1" dirty="0">
                <a:solidFill>
                  <a:schemeClr val="bg1"/>
                </a:solidFill>
              </a:rPr>
              <a:t>MON 20 APRIL | 4PM – 5.15PM</a:t>
            </a:r>
          </a:p>
        </p:txBody>
      </p:sp>
      <p:sp>
        <p:nvSpPr>
          <p:cNvPr id="23" name="TextBox 22">
            <a:extLst>
              <a:ext uri="{FF2B5EF4-FFF2-40B4-BE49-F238E27FC236}">
                <a16:creationId xmlns:a16="http://schemas.microsoft.com/office/drawing/2014/main" id="{DD950BE4-7024-9680-4705-852D85C03F14}"/>
              </a:ext>
            </a:extLst>
          </p:cNvPr>
          <p:cNvSpPr txBox="1">
            <a:spLocks noGrp="1" noRot="1" noMove="1" noResize="1" noEditPoints="1" noAdjustHandles="1" noChangeArrowheads="1" noChangeShapeType="1"/>
          </p:cNvSpPr>
          <p:nvPr/>
        </p:nvSpPr>
        <p:spPr>
          <a:xfrm>
            <a:off x="503238" y="4403907"/>
            <a:ext cx="1954212" cy="921584"/>
          </a:xfrm>
          <a:prstGeom prst="rect">
            <a:avLst/>
          </a:prstGeom>
          <a:noFill/>
        </p:spPr>
        <p:txBody>
          <a:bodyPr wrap="square" lIns="0" tIns="0" rIns="0" bIns="0" rtlCol="0">
            <a:normAutofit/>
          </a:bodyPr>
          <a:lstStyle/>
          <a:p>
            <a:r>
              <a:rPr lang="en-GB" sz="950" dirty="0">
                <a:solidFill>
                  <a:schemeClr val="bg1"/>
                </a:solidFill>
              </a:rPr>
              <a:t>Enjoy a taste of the of sports’ clubs we offer at Eggar's. A variety of drop-in taster activities will be on offer led by our PE department and team members from Soccer Schools.</a:t>
            </a:r>
          </a:p>
        </p:txBody>
      </p:sp>
      <p:sp>
        <p:nvSpPr>
          <p:cNvPr id="24" name="TextBox 23">
            <a:extLst>
              <a:ext uri="{FF2B5EF4-FFF2-40B4-BE49-F238E27FC236}">
                <a16:creationId xmlns:a16="http://schemas.microsoft.com/office/drawing/2014/main" id="{29260ABD-BD4C-83A2-FC10-C341CA5C0C3E}"/>
              </a:ext>
            </a:extLst>
          </p:cNvPr>
          <p:cNvSpPr txBox="1">
            <a:spLocks noGrp="1" noRot="1" noMove="1" noResize="1" noEditPoints="1" noAdjustHandles="1" noChangeArrowheads="1" noChangeShapeType="1"/>
          </p:cNvSpPr>
          <p:nvPr/>
        </p:nvSpPr>
        <p:spPr>
          <a:xfrm>
            <a:off x="2870200" y="4174878"/>
            <a:ext cx="1954212" cy="229029"/>
          </a:xfrm>
          <a:prstGeom prst="rect">
            <a:avLst/>
          </a:prstGeom>
          <a:noFill/>
        </p:spPr>
        <p:txBody>
          <a:bodyPr wrap="square" lIns="0" tIns="0" rIns="0" bIns="0" rtlCol="0">
            <a:normAutofit/>
          </a:bodyPr>
          <a:lstStyle/>
          <a:p>
            <a:r>
              <a:rPr lang="en-GB" sz="1000" b="1" dirty="0">
                <a:solidFill>
                  <a:schemeClr val="bg1"/>
                </a:solidFill>
              </a:rPr>
              <a:t>WED 13 MAY | 6PM</a:t>
            </a:r>
          </a:p>
        </p:txBody>
      </p:sp>
      <p:sp>
        <p:nvSpPr>
          <p:cNvPr id="25" name="TextBox 24">
            <a:extLst>
              <a:ext uri="{FF2B5EF4-FFF2-40B4-BE49-F238E27FC236}">
                <a16:creationId xmlns:a16="http://schemas.microsoft.com/office/drawing/2014/main" id="{1C68D87D-A1A0-EFA4-0200-18697158EA82}"/>
              </a:ext>
            </a:extLst>
          </p:cNvPr>
          <p:cNvSpPr txBox="1">
            <a:spLocks noGrp="1" noRot="1" noMove="1" noResize="1" noEditPoints="1" noAdjustHandles="1" noChangeArrowheads="1" noChangeShapeType="1"/>
          </p:cNvSpPr>
          <p:nvPr/>
        </p:nvSpPr>
        <p:spPr>
          <a:xfrm>
            <a:off x="2870200" y="4403907"/>
            <a:ext cx="1954212" cy="921584"/>
          </a:xfrm>
          <a:prstGeom prst="rect">
            <a:avLst/>
          </a:prstGeom>
          <a:noFill/>
        </p:spPr>
        <p:txBody>
          <a:bodyPr wrap="square" lIns="0" tIns="0" rIns="0" bIns="0" rtlCol="0">
            <a:normAutofit/>
          </a:bodyPr>
          <a:lstStyle/>
          <a:p>
            <a:r>
              <a:rPr lang="en-GB" sz="950" dirty="0">
                <a:solidFill>
                  <a:schemeClr val="bg1"/>
                </a:solidFill>
              </a:rPr>
              <a:t>Join us to consider the many emotions connected to change. There will be a workshop for students led by our ELSA and one for adults led by our Senior Mental Health lead. </a:t>
            </a:r>
          </a:p>
        </p:txBody>
      </p:sp>
    </p:spTree>
    <p:extLst>
      <p:ext uri="{BB962C8B-B14F-4D97-AF65-F5344CB8AC3E}">
        <p14:creationId xmlns:p14="http://schemas.microsoft.com/office/powerpoint/2010/main" val="299789629"/>
      </p:ext>
    </p:extLst>
  </p:cSld>
  <p:clrMapOvr>
    <a:masterClrMapping/>
  </p:clrMapOvr>
</p:sld>
</file>

<file path=ppt/theme/theme1.xml><?xml version="1.0" encoding="utf-8"?>
<a:theme xmlns:a="http://schemas.openxmlformats.org/drawingml/2006/main" name="Office Theme">
  <a:themeElements>
    <a:clrScheme name="Eggar's">
      <a:dk1>
        <a:sysClr val="windowText" lastClr="000000"/>
      </a:dk1>
      <a:lt1>
        <a:sysClr val="window" lastClr="FFFFFF"/>
      </a:lt1>
      <a:dk2>
        <a:srgbClr val="09423B"/>
      </a:dk2>
      <a:lt2>
        <a:srgbClr val="D9D9D9"/>
      </a:lt2>
      <a:accent1>
        <a:srgbClr val="FFC72C"/>
      </a:accent1>
      <a:accent2>
        <a:srgbClr val="CF4520"/>
      </a:accent2>
      <a:accent3>
        <a:srgbClr val="ADBCB1"/>
      </a:accent3>
      <a:accent4>
        <a:srgbClr val="09423B"/>
      </a:accent4>
      <a:accent5>
        <a:srgbClr val="FFC72C"/>
      </a:accent5>
      <a:accent6>
        <a:srgbClr val="CF4520"/>
      </a:accent6>
      <a:hlink>
        <a:srgbClr val="ADBCB1"/>
      </a:hlink>
      <a:folHlink>
        <a:srgbClr val="0070C0"/>
      </a:folHlink>
    </a:clrScheme>
    <a:fontScheme name="Gill Sans MT">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56</TotalTime>
  <Words>331</Words>
  <Application>Microsoft Office PowerPoint</Application>
  <PresentationFormat>Custom</PresentationFormat>
  <Paragraphs>22</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Coco and Bella Creative Design Co.</dc:creator>
  <cp:lastModifiedBy>Milne Majid, Kate</cp:lastModifiedBy>
  <cp:revision>3</cp:revision>
  <dcterms:created xsi:type="dcterms:W3CDTF">2026-02-05T09:19:24Z</dcterms:created>
  <dcterms:modified xsi:type="dcterms:W3CDTF">2026-03-09T08:50:56Z</dcterms:modified>
</cp:coreProperties>
</file>